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5"/>
  </p:notesMasterIdLst>
  <p:sldIdLst>
    <p:sldId id="256" r:id="rId2"/>
    <p:sldId id="257" r:id="rId3"/>
    <p:sldId id="263" r:id="rId4"/>
    <p:sldId id="296" r:id="rId5"/>
    <p:sldId id="302" r:id="rId6"/>
    <p:sldId id="258" r:id="rId7"/>
    <p:sldId id="260" r:id="rId8"/>
    <p:sldId id="283" r:id="rId9"/>
    <p:sldId id="265" r:id="rId10"/>
    <p:sldId id="264" r:id="rId11"/>
    <p:sldId id="266" r:id="rId12"/>
    <p:sldId id="269" r:id="rId13"/>
    <p:sldId id="286" r:id="rId14"/>
    <p:sldId id="267" r:id="rId15"/>
    <p:sldId id="270" r:id="rId16"/>
    <p:sldId id="271" r:id="rId17"/>
    <p:sldId id="272" r:id="rId18"/>
    <p:sldId id="285" r:id="rId19"/>
    <p:sldId id="273" r:id="rId20"/>
    <p:sldId id="274" r:id="rId21"/>
    <p:sldId id="275" r:id="rId22"/>
    <p:sldId id="276" r:id="rId23"/>
    <p:sldId id="284" r:id="rId24"/>
    <p:sldId id="277" r:id="rId25"/>
    <p:sldId id="278" r:id="rId26"/>
    <p:sldId id="279" r:id="rId27"/>
    <p:sldId id="297" r:id="rId28"/>
    <p:sldId id="280" r:id="rId29"/>
    <p:sldId id="281" r:id="rId30"/>
    <p:sldId id="298" r:id="rId31"/>
    <p:sldId id="299" r:id="rId32"/>
    <p:sldId id="291" r:id="rId33"/>
    <p:sldId id="292" r:id="rId34"/>
    <p:sldId id="300" r:id="rId35"/>
    <p:sldId id="287" r:id="rId36"/>
    <p:sldId id="304" r:id="rId37"/>
    <p:sldId id="295" r:id="rId38"/>
    <p:sldId id="288" r:id="rId39"/>
    <p:sldId id="293" r:id="rId40"/>
    <p:sldId id="306" r:id="rId41"/>
    <p:sldId id="289" r:id="rId42"/>
    <p:sldId id="307" r:id="rId43"/>
    <p:sldId id="30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5187"/>
  </p:normalViewPr>
  <p:slideViewPr>
    <p:cSldViewPr snapToGrid="0" snapToObjects="1">
      <p:cViewPr>
        <p:scale>
          <a:sx n="86" d="100"/>
          <a:sy n="86" d="100"/>
        </p:scale>
        <p:origin x="1512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420BB-DFDA-8648-B8C7-0DF44A135917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D5694-0C4E-3A47-A643-E9756A0BB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427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10/12/17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s.google.com/maps/documentation/android-api/signu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tiff"/><Relationship Id="rId9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4" Type="http://schemas.openxmlformats.org/officeDocument/2006/relationships/image" Target="../media/image30.tiff"/><Relationship Id="rId5" Type="http://schemas.openxmlformats.org/officeDocument/2006/relationships/image" Target="../media/image31.tiff"/><Relationship Id="rId6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4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ndroid.com/studio/index.html" TargetMode="External"/><Relationship Id="rId3" Type="http://schemas.openxmlformats.org/officeDocument/2006/relationships/hyperlink" Target="http://www.oracle.com/technetwork/java/javase/downloads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WorkShop</a:t>
            </a:r>
            <a:r>
              <a:rPr lang="en-US" dirty="0" smtClean="0"/>
              <a:t> PRAKOM</a:t>
            </a:r>
            <a:r>
              <a:rPr lang="en-US" dirty="0"/>
              <a:t/>
            </a:r>
            <a:br>
              <a:rPr lang="en-US" dirty="0"/>
            </a:br>
            <a:r>
              <a:rPr lang="en-US" sz="4000" dirty="0" err="1" smtClean="0"/>
              <a:t>Kementerian</a:t>
            </a:r>
            <a:r>
              <a:rPr lang="en-US" sz="4000" dirty="0" smtClean="0"/>
              <a:t> </a:t>
            </a:r>
            <a:r>
              <a:rPr lang="en-US" sz="4000" dirty="0" err="1" smtClean="0"/>
              <a:t>Perhubungan</a:t>
            </a:r>
            <a:r>
              <a:rPr lang="en-US" sz="4000" dirty="0" smtClean="0"/>
              <a:t> </a:t>
            </a:r>
            <a:r>
              <a:rPr lang="en-US" sz="4000" dirty="0" err="1" smtClean="0"/>
              <a:t>Republik</a:t>
            </a:r>
            <a:r>
              <a:rPr lang="en-US" sz="4000" dirty="0" smtClean="0"/>
              <a:t> Indonesia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Mobile Application Development</a:t>
            </a:r>
          </a:p>
          <a:p>
            <a:r>
              <a:rPr lang="en-US" dirty="0" smtClean="0"/>
              <a:t>12 </a:t>
            </a:r>
            <a:r>
              <a:rPr lang="en-US" dirty="0" err="1" smtClean="0"/>
              <a:t>Oktober</a:t>
            </a:r>
            <a:r>
              <a:rPr lang="en-U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6038028" cy="1609344"/>
          </a:xfrm>
        </p:spPr>
        <p:txBody>
          <a:bodyPr/>
          <a:lstStyle/>
          <a:p>
            <a:r>
              <a:rPr lang="en-US" dirty="0"/>
              <a:t>Bottom Navigation</a:t>
            </a:r>
            <a:br>
              <a:rPr lang="en-US" dirty="0"/>
            </a:br>
            <a:r>
              <a:rPr lang="en-US" sz="3000" dirty="0" smtClean="0"/>
              <a:t>Expectation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58" y="484632"/>
            <a:ext cx="3660608" cy="61010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69848" y="2121408"/>
            <a:ext cx="6038028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Hasil</a:t>
            </a:r>
            <a:r>
              <a:rPr lang="en-US" dirty="0" smtClean="0"/>
              <a:t> yang </a:t>
            </a:r>
            <a:r>
              <a:rPr lang="en-US" dirty="0" err="1" smtClean="0"/>
              <a:t>diharapkan</a:t>
            </a:r>
            <a:r>
              <a:rPr lang="en-US" dirty="0" smtClean="0"/>
              <a:t>:</a:t>
            </a:r>
          </a:p>
          <a:p>
            <a:r>
              <a:rPr lang="en-US" dirty="0" smtClean="0"/>
              <a:t>Mari </a:t>
            </a:r>
            <a:r>
              <a:rPr lang="en-US" dirty="0" err="1" smtClean="0"/>
              <a:t>menyelami</a:t>
            </a:r>
            <a:r>
              <a:rPr lang="en-US" dirty="0" smtClean="0"/>
              <a:t> </a:t>
            </a:r>
            <a:r>
              <a:rPr lang="en-US" dirty="0" err="1" smtClean="0"/>
              <a:t>kodenya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80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Navigation</a:t>
            </a:r>
            <a:br>
              <a:rPr lang="en-US" dirty="0"/>
            </a:br>
            <a:r>
              <a:rPr lang="en-US" sz="3000" dirty="0" smtClean="0"/>
              <a:t>Fragments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Buat</a:t>
            </a:r>
            <a:r>
              <a:rPr lang="en-US" dirty="0" smtClean="0"/>
              <a:t> 3 fragment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“</a:t>
            </a:r>
            <a:r>
              <a:rPr lang="en-US" dirty="0" err="1" smtClean="0"/>
              <a:t>FirstFragment</a:t>
            </a:r>
            <a:r>
              <a:rPr lang="en-US" dirty="0" smtClean="0"/>
              <a:t>”, “</a:t>
            </a:r>
            <a:r>
              <a:rPr lang="en-US" dirty="0" err="1" smtClean="0"/>
              <a:t>SecondFragment</a:t>
            </a:r>
            <a:r>
              <a:rPr lang="en-US" dirty="0" smtClean="0"/>
              <a:t>”, </a:t>
            </a:r>
            <a:r>
              <a:rPr lang="en-US" dirty="0" err="1" smtClean="0"/>
              <a:t>dan</a:t>
            </a:r>
            <a:r>
              <a:rPr lang="en-US" dirty="0" smtClean="0"/>
              <a:t> “</a:t>
            </a:r>
            <a:r>
              <a:rPr lang="en-US" dirty="0" err="1" smtClean="0"/>
              <a:t>ThirdFragment</a:t>
            </a:r>
            <a:r>
              <a:rPr lang="en-US" dirty="0" smtClean="0"/>
              <a:t>” di package yang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“</a:t>
            </a:r>
            <a:r>
              <a:rPr lang="en-US" dirty="0" err="1" smtClean="0"/>
              <a:t>MainActivity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Sambungkan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fragment </a:t>
            </a:r>
            <a:r>
              <a:rPr lang="en-US" dirty="0" err="1" smtClean="0"/>
              <a:t>dengan</a:t>
            </a:r>
            <a:r>
              <a:rPr lang="en-US" dirty="0" smtClean="0"/>
              <a:t> layout yang </a:t>
            </a:r>
            <a:r>
              <a:rPr lang="en-US" dirty="0" err="1" smtClean="0"/>
              <a:t>berbeda-beda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“</a:t>
            </a:r>
            <a:r>
              <a:rPr lang="en-US" dirty="0" err="1" smtClean="0"/>
              <a:t>fragment_first</a:t>
            </a:r>
            <a:r>
              <a:rPr lang="en-US" dirty="0" smtClean="0"/>
              <a:t>”, “</a:t>
            </a:r>
            <a:r>
              <a:rPr lang="en-US" dirty="0" err="1" smtClean="0"/>
              <a:t>fragment_second</a:t>
            </a:r>
            <a:r>
              <a:rPr lang="en-US" dirty="0" smtClean="0"/>
              <a:t>”, </a:t>
            </a:r>
            <a:r>
              <a:rPr lang="en-US" dirty="0" err="1" smtClean="0"/>
              <a:t>dan</a:t>
            </a:r>
            <a:r>
              <a:rPr lang="en-US" dirty="0" smtClean="0"/>
              <a:t> “</a:t>
            </a:r>
            <a:r>
              <a:rPr lang="en-US" dirty="0" err="1" smtClean="0"/>
              <a:t>fragment_third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Sambungkan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“</a:t>
            </a:r>
            <a:r>
              <a:rPr lang="en-US" dirty="0" err="1" smtClean="0"/>
              <a:t>BottomNavigationView</a:t>
            </a:r>
            <a:r>
              <a:rPr lang="en-US" dirty="0" smtClean="0"/>
              <a:t>” di class “</a:t>
            </a:r>
            <a:r>
              <a:rPr lang="en-US" dirty="0" err="1" smtClean="0"/>
              <a:t>MainActivity</a:t>
            </a:r>
            <a:r>
              <a:rPr lang="en-US" dirty="0" smtClean="0"/>
              <a:t>” </a:t>
            </a:r>
            <a:r>
              <a:rPr lang="en-US" dirty="0" err="1" smtClean="0"/>
              <a:t>menggunakan</a:t>
            </a:r>
            <a:r>
              <a:rPr lang="en-US" dirty="0" smtClean="0"/>
              <a:t> “</a:t>
            </a:r>
            <a:r>
              <a:rPr lang="en-US" dirty="0" err="1" smtClean="0"/>
              <a:t>FragmentManager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1697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Navigation</a:t>
            </a:r>
            <a:br>
              <a:rPr lang="en-US" dirty="0"/>
            </a:br>
            <a:r>
              <a:rPr lang="en-US" sz="3000" dirty="0" smtClean="0"/>
              <a:t>Xml </a:t>
            </a:r>
            <a:r>
              <a:rPr lang="en-US" sz="3000" dirty="0" err="1" smtClean="0"/>
              <a:t>Layouting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FirstFragment</a:t>
            </a:r>
            <a:r>
              <a:rPr lang="en-US" dirty="0" smtClean="0"/>
              <a:t>” </a:t>
            </a:r>
            <a:r>
              <a:rPr lang="en-US" dirty="0" err="1" smtClean="0"/>
              <a:t>menjadi</a:t>
            </a:r>
            <a:r>
              <a:rPr lang="en-US" dirty="0" smtClean="0"/>
              <a:t> ”</a:t>
            </a:r>
            <a:r>
              <a:rPr lang="en-US" dirty="0" err="1" smtClean="0"/>
              <a:t>HomeFragment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“</a:t>
            </a:r>
            <a:r>
              <a:rPr lang="en-US" dirty="0" err="1" smtClean="0"/>
              <a:t>fragment_first</a:t>
            </a:r>
            <a:r>
              <a:rPr lang="en-US" dirty="0" smtClean="0"/>
              <a:t>” </a:t>
            </a:r>
            <a:r>
              <a:rPr lang="en-US" dirty="0" err="1" smtClean="0"/>
              <a:t>menjadi</a:t>
            </a:r>
            <a:r>
              <a:rPr lang="en-US" dirty="0" smtClean="0"/>
              <a:t> “</a:t>
            </a:r>
            <a:r>
              <a:rPr lang="en-US" dirty="0" err="1" smtClean="0"/>
              <a:t>fragment_home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Ubah</a:t>
            </a:r>
            <a:r>
              <a:rPr lang="en-US" dirty="0" smtClean="0"/>
              <a:t> </a:t>
            </a:r>
            <a:r>
              <a:rPr lang="en-US" dirty="0" err="1" smtClean="0"/>
              <a:t>nama</a:t>
            </a:r>
            <a:r>
              <a:rPr lang="en-US" dirty="0" smtClean="0"/>
              <a:t> tab-0 di “</a:t>
            </a:r>
            <a:r>
              <a:rPr lang="en-US" dirty="0" err="1" smtClean="0"/>
              <a:t>navigation.xml</a:t>
            </a:r>
            <a:r>
              <a:rPr lang="en-US" dirty="0" smtClean="0"/>
              <a:t>” </a:t>
            </a:r>
            <a:r>
              <a:rPr lang="en-US" dirty="0" err="1" smtClean="0"/>
              <a:t>menjadi</a:t>
            </a:r>
            <a:r>
              <a:rPr lang="en-US" dirty="0" smtClean="0"/>
              <a:t> “</a:t>
            </a:r>
            <a:r>
              <a:rPr lang="en-US" dirty="0" err="1" smtClean="0"/>
              <a:t>Beranda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Hias</a:t>
            </a:r>
            <a:r>
              <a:rPr lang="en-US" dirty="0" smtClean="0"/>
              <a:t> “</a:t>
            </a:r>
            <a:r>
              <a:rPr lang="en-US" dirty="0" err="1" smtClean="0"/>
              <a:t>fragment_home</a:t>
            </a:r>
            <a:r>
              <a:rPr lang="en-US" dirty="0" smtClean="0"/>
              <a:t>” </a:t>
            </a:r>
            <a:r>
              <a:rPr lang="en-US" dirty="0" err="1" smtClean="0"/>
              <a:t>dengan</a:t>
            </a:r>
            <a:r>
              <a:rPr lang="en-US" dirty="0"/>
              <a:t> </a:t>
            </a:r>
            <a:r>
              <a:rPr lang="en-US" dirty="0" err="1" smtClean="0"/>
              <a:t>keterangan</a:t>
            </a:r>
            <a:r>
              <a:rPr lang="en-US" dirty="0" smtClean="0"/>
              <a:t> </a:t>
            </a:r>
            <a:r>
              <a:rPr lang="en-US" dirty="0" err="1" smtClean="0"/>
              <a:t>mengenai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, </a:t>
            </a:r>
            <a:r>
              <a:rPr lang="en-US" dirty="0" err="1" smtClean="0"/>
              <a:t>versi</a:t>
            </a:r>
            <a:r>
              <a:rPr lang="en-US" dirty="0" smtClean="0"/>
              <a:t>, </a:t>
            </a:r>
            <a:r>
              <a:rPr lang="en-US" dirty="0" err="1" smtClean="0"/>
              <a:t>deskripsi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lain </a:t>
            </a:r>
            <a:r>
              <a:rPr lang="en-US" dirty="0" err="1" smtClean="0"/>
              <a:t>sebagainya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yang </a:t>
            </a:r>
            <a:r>
              <a:rPr lang="en-US" dirty="0" err="1" smtClean="0"/>
              <a:t>disediakan</a:t>
            </a:r>
            <a:r>
              <a:rPr lang="en-US" dirty="0" smtClean="0"/>
              <a:t> (</a:t>
            </a:r>
            <a:r>
              <a:rPr lang="en-US" dirty="0" err="1" smtClean="0"/>
              <a:t>LinearLayout</a:t>
            </a:r>
            <a:r>
              <a:rPr lang="en-US" dirty="0" smtClean="0"/>
              <a:t>, </a:t>
            </a:r>
            <a:r>
              <a:rPr lang="en-US" dirty="0" err="1" smtClean="0"/>
              <a:t>FrameLayout</a:t>
            </a:r>
            <a:r>
              <a:rPr lang="en-US" dirty="0" smtClean="0"/>
              <a:t>, </a:t>
            </a:r>
            <a:r>
              <a:rPr lang="en-US" dirty="0" err="1" smtClean="0"/>
              <a:t>RelativeLayout</a:t>
            </a:r>
            <a:r>
              <a:rPr lang="en-US" dirty="0" smtClean="0"/>
              <a:t>, </a:t>
            </a:r>
            <a:r>
              <a:rPr lang="en-US" dirty="0" err="1" smtClean="0"/>
              <a:t>TextView</a:t>
            </a:r>
            <a:r>
              <a:rPr lang="en-US" dirty="0" smtClean="0"/>
              <a:t>, </a:t>
            </a:r>
            <a:r>
              <a:rPr lang="en-US" dirty="0" err="1" smtClean="0"/>
              <a:t>EditText</a:t>
            </a:r>
            <a:r>
              <a:rPr lang="en-US" dirty="0" smtClean="0"/>
              <a:t>, </a:t>
            </a:r>
            <a:r>
              <a:rPr lang="en-US" dirty="0" err="1" smtClean="0"/>
              <a:t>dll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780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251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Sejenis</a:t>
            </a:r>
            <a:r>
              <a:rPr lang="en-US" i="1" dirty="0" smtClean="0"/>
              <a:t>: Here Maps API</a:t>
            </a:r>
            <a:endParaRPr lang="en-US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3351" y="2694432"/>
            <a:ext cx="518792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Google Maps </a:t>
            </a:r>
            <a:r>
              <a:rPr lang="en-US" dirty="0" err="1" smtClean="0"/>
              <a:t>Api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996"/>
          <a:stretch/>
        </p:blipFill>
        <p:spPr>
          <a:xfrm>
            <a:off x="5846163" y="969988"/>
            <a:ext cx="586136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Maps </a:t>
            </a:r>
            <a:r>
              <a:rPr lang="en-US" dirty="0" err="1" smtClean="0"/>
              <a:t>Api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Preparation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Buka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developers.google.com/maps/documentation/android-api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”API Key”</a:t>
            </a:r>
          </a:p>
          <a:p>
            <a:r>
              <a:rPr lang="en-US" dirty="0" err="1" smtClean="0"/>
              <a:t>Tambahkan</a:t>
            </a:r>
            <a:r>
              <a:rPr lang="en-US" dirty="0"/>
              <a:t> </a:t>
            </a:r>
            <a:r>
              <a:rPr lang="en-US" dirty="0" err="1" smtClean="0"/>
              <a:t>dependecy</a:t>
            </a:r>
            <a:r>
              <a:rPr lang="en-US" dirty="0" smtClean="0"/>
              <a:t> “compile 'com.google.android.gms:play-services-maps:11.2.2” di </a:t>
            </a:r>
            <a:r>
              <a:rPr lang="en-US" dirty="0" err="1" smtClean="0"/>
              <a:t>dalam</a:t>
            </a:r>
            <a:r>
              <a:rPr lang="en-US" dirty="0" smtClean="0"/>
              <a:t> “</a:t>
            </a:r>
            <a:r>
              <a:rPr lang="en-US" dirty="0" err="1" smtClean="0"/>
              <a:t>build.gradle</a:t>
            </a:r>
            <a:r>
              <a:rPr lang="en-US" dirty="0" smtClean="0"/>
              <a:t>” </a:t>
            </a:r>
            <a:r>
              <a:rPr lang="en-US" dirty="0" smtClean="0">
                <a:sym typeface="Wingdings"/>
              </a:rPr>
              <a:t> “Sync Now”</a:t>
            </a:r>
            <a:endParaRPr lang="en-US" dirty="0" smtClean="0"/>
          </a:p>
          <a:p>
            <a:r>
              <a:rPr lang="en-US" dirty="0" err="1" smtClean="0"/>
              <a:t>Pasang</a:t>
            </a:r>
            <a:r>
              <a:rPr lang="en-US" dirty="0" smtClean="0"/>
              <a:t> meta-data “</a:t>
            </a:r>
            <a:r>
              <a:rPr lang="en-US" dirty="0" err="1"/>
              <a:t>com.google.android.gms.version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“</a:t>
            </a:r>
            <a:r>
              <a:rPr lang="en-US" dirty="0" err="1"/>
              <a:t>com.google.android.geo.API_KEY</a:t>
            </a:r>
            <a:r>
              <a:rPr lang="en-US" dirty="0" smtClean="0"/>
              <a:t>” di “</a:t>
            </a:r>
            <a:r>
              <a:rPr lang="en-US" dirty="0" err="1" smtClean="0"/>
              <a:t>AndroidManifest.xml</a:t>
            </a:r>
            <a:r>
              <a:rPr lang="en-US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388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 </a:t>
            </a:r>
            <a:r>
              <a:rPr lang="en-US" dirty="0" err="1"/>
              <a:t>Api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Map &amp; Marker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SecondFragment</a:t>
            </a:r>
            <a:r>
              <a:rPr lang="en-US" dirty="0"/>
              <a:t>”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smtClean="0"/>
              <a:t>”</a:t>
            </a:r>
            <a:r>
              <a:rPr lang="en-US" dirty="0" err="1" smtClean="0"/>
              <a:t>MapFragment</a:t>
            </a:r>
            <a:r>
              <a:rPr lang="en-US" dirty="0"/>
              <a:t>” </a:t>
            </a:r>
            <a:r>
              <a:rPr lang="en-US" dirty="0" err="1"/>
              <a:t>dan</a:t>
            </a:r>
            <a:r>
              <a:rPr lang="en-US" dirty="0"/>
              <a:t> “</a:t>
            </a:r>
            <a:r>
              <a:rPr lang="en-US" dirty="0" err="1" smtClean="0"/>
              <a:t>fragment_second</a:t>
            </a:r>
            <a:r>
              <a:rPr lang="en-US" dirty="0" smtClean="0"/>
              <a:t>” </a:t>
            </a:r>
            <a:r>
              <a:rPr lang="en-US" dirty="0" err="1"/>
              <a:t>menjadi</a:t>
            </a:r>
            <a:r>
              <a:rPr lang="en-US" dirty="0"/>
              <a:t> “</a:t>
            </a:r>
            <a:r>
              <a:rPr lang="en-US" dirty="0" err="1"/>
              <a:t>fragment_home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smtClean="0"/>
              <a:t>tab-1 </a:t>
            </a:r>
            <a:r>
              <a:rPr lang="en-US" dirty="0"/>
              <a:t>di “</a:t>
            </a:r>
            <a:r>
              <a:rPr lang="en-US" dirty="0" err="1"/>
              <a:t>navigation.xml</a:t>
            </a:r>
            <a:r>
              <a:rPr lang="en-US" dirty="0" smtClean="0"/>
              <a:t>” </a:t>
            </a:r>
            <a:r>
              <a:rPr lang="en-US" dirty="0" err="1" smtClean="0"/>
              <a:t>menjadi</a:t>
            </a:r>
            <a:r>
              <a:rPr lang="en-US" dirty="0" smtClean="0"/>
              <a:t> “Peta”</a:t>
            </a:r>
            <a:endParaRPr lang="en-US" dirty="0"/>
          </a:p>
          <a:p>
            <a:r>
              <a:rPr lang="en-US" dirty="0" err="1" smtClean="0"/>
              <a:t>Pasang</a:t>
            </a:r>
            <a:r>
              <a:rPr lang="en-US" dirty="0" smtClean="0"/>
              <a:t> ”</a:t>
            </a:r>
            <a:r>
              <a:rPr lang="en-US" dirty="0" err="1" smtClean="0"/>
              <a:t>SupportMapFragment</a:t>
            </a:r>
            <a:r>
              <a:rPr lang="en-US" dirty="0" smtClean="0"/>
              <a:t>” di </a:t>
            </a:r>
            <a:r>
              <a:rPr lang="en-US" dirty="0" err="1" smtClean="0"/>
              <a:t>dalam</a:t>
            </a:r>
            <a:r>
              <a:rPr lang="en-US" dirty="0" smtClean="0"/>
              <a:t> “</a:t>
            </a:r>
            <a:r>
              <a:rPr lang="en-US" dirty="0" err="1" smtClean="0"/>
              <a:t>MapFragment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pasang</a:t>
            </a:r>
            <a:r>
              <a:rPr lang="en-US" dirty="0" smtClean="0"/>
              <a:t> callback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mendownload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menampilkan</a:t>
            </a:r>
            <a:r>
              <a:rPr lang="en-US" dirty="0" smtClean="0"/>
              <a:t> map</a:t>
            </a:r>
          </a:p>
          <a:p>
            <a:r>
              <a:rPr lang="en-US" dirty="0" err="1" smtClean="0"/>
              <a:t>Pasang</a:t>
            </a:r>
            <a:r>
              <a:rPr lang="en-US" dirty="0" smtClean="0"/>
              <a:t> marker di </a:t>
            </a:r>
            <a:r>
              <a:rPr lang="en-US" dirty="0" err="1" smtClean="0"/>
              <a:t>sydney</a:t>
            </a:r>
            <a:r>
              <a:rPr lang="en-US" dirty="0" smtClean="0"/>
              <a:t> (latitude: </a:t>
            </a:r>
            <a:r>
              <a:rPr lang="mr-IN" dirty="0"/>
              <a:t>-</a:t>
            </a:r>
            <a:r>
              <a:rPr lang="mr-IN" dirty="0" smtClean="0"/>
              <a:t>33.853</a:t>
            </a:r>
            <a:r>
              <a:rPr lang="en-US" dirty="0" smtClean="0"/>
              <a:t>, longitude: </a:t>
            </a:r>
            <a:r>
              <a:rPr lang="tr-TR" dirty="0"/>
              <a:t>151.212</a:t>
            </a:r>
            <a:r>
              <a:rPr lang="en-US" dirty="0" smtClean="0"/>
              <a:t>) di </a:t>
            </a:r>
            <a:r>
              <a:rPr lang="en-US" dirty="0" err="1" smtClean="0"/>
              <a:t>dalam</a:t>
            </a:r>
            <a:r>
              <a:rPr lang="en-US" dirty="0" smtClean="0"/>
              <a:t> callback</a:t>
            </a:r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1495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 </a:t>
            </a:r>
            <a:r>
              <a:rPr lang="en-US" dirty="0" err="1"/>
              <a:t>Api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My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Pasang</a:t>
            </a:r>
            <a:r>
              <a:rPr lang="en-US" dirty="0" smtClean="0"/>
              <a:t> permission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mendapatkan</a:t>
            </a:r>
            <a:r>
              <a:rPr lang="en-US" dirty="0" smtClean="0"/>
              <a:t> “ACCESS_COARSE_LOCATION” </a:t>
            </a:r>
            <a:r>
              <a:rPr lang="en-US" dirty="0" err="1" smtClean="0"/>
              <a:t>dan</a:t>
            </a:r>
            <a:r>
              <a:rPr lang="en-US" dirty="0" smtClean="0"/>
              <a:t> “ACCESS_FINE_LOCATION” di ”</a:t>
            </a:r>
            <a:r>
              <a:rPr lang="en-US" dirty="0" err="1" smtClean="0"/>
              <a:t>AndroidManifest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Ambil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r>
              <a:rPr lang="en-US" dirty="0" smtClean="0"/>
              <a:t> </a:t>
            </a:r>
            <a:r>
              <a:rPr lang="en-US" dirty="0" err="1" smtClean="0"/>
              <a:t>ketika</a:t>
            </a:r>
            <a:r>
              <a:rPr lang="en-US" dirty="0" smtClean="0"/>
              <a:t> map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terdownload</a:t>
            </a:r>
            <a:r>
              <a:rPr lang="en-US" dirty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arahkan</a:t>
            </a:r>
            <a:r>
              <a:rPr lang="en-US" dirty="0"/>
              <a:t> </a:t>
            </a:r>
            <a:r>
              <a:rPr lang="en-US" dirty="0" err="1" smtClean="0"/>
              <a:t>kamera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/>
          </a:p>
          <a:p>
            <a:r>
              <a:rPr lang="en-US" dirty="0" err="1" smtClean="0"/>
              <a:t>Atasi</a:t>
            </a:r>
            <a:r>
              <a:rPr lang="en-US" dirty="0" smtClean="0"/>
              <a:t> </a:t>
            </a:r>
            <a:r>
              <a:rPr lang="en-US" dirty="0" err="1" smtClean="0"/>
              <a:t>fitur</a:t>
            </a:r>
            <a:r>
              <a:rPr lang="en-US" dirty="0" smtClean="0"/>
              <a:t> runtime permission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mengambil</a:t>
            </a:r>
            <a:r>
              <a:rPr lang="en-US" dirty="0" smtClean="0"/>
              <a:t> data </a:t>
            </a:r>
            <a:r>
              <a:rPr lang="en-US" dirty="0" err="1" smtClean="0"/>
              <a:t>lokasi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Marshmallow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atas</a:t>
            </a:r>
            <a:endParaRPr lang="en-US" dirty="0" smtClean="0"/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77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Maps </a:t>
            </a:r>
            <a:r>
              <a:rPr lang="en-US" dirty="0" err="1"/>
              <a:t>Api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Geocoding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Pasang</a:t>
            </a:r>
            <a:r>
              <a:rPr lang="en-US" dirty="0" smtClean="0"/>
              <a:t> “</a:t>
            </a:r>
            <a:r>
              <a:rPr lang="en-US" dirty="0" err="1" smtClean="0"/>
              <a:t>SearchView</a:t>
            </a:r>
            <a:r>
              <a:rPr lang="en-US" dirty="0" smtClean="0"/>
              <a:t>” di </a:t>
            </a:r>
            <a:r>
              <a:rPr lang="en-US" dirty="0" err="1" smtClean="0"/>
              <a:t>dalam</a:t>
            </a:r>
            <a:r>
              <a:rPr lang="en-US" dirty="0" smtClean="0"/>
              <a:t> “</a:t>
            </a:r>
            <a:r>
              <a:rPr lang="en-US" dirty="0" err="1" smtClean="0"/>
              <a:t>MapFragment</a:t>
            </a:r>
            <a:r>
              <a:rPr lang="en-US" dirty="0" smtClean="0"/>
              <a:t>”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pasang</a:t>
            </a:r>
            <a:r>
              <a:rPr lang="en-US" dirty="0" smtClean="0"/>
              <a:t> listener “</a:t>
            </a:r>
            <a:r>
              <a:rPr lang="en-US" dirty="0" err="1" smtClean="0"/>
              <a:t>onQuerySubmit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method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geocoding</a:t>
            </a:r>
          </a:p>
          <a:p>
            <a:r>
              <a:rPr lang="en-US" dirty="0" err="1" smtClean="0"/>
              <a:t>Sambungkan</a:t>
            </a:r>
            <a:r>
              <a:rPr lang="en-US" dirty="0" smtClean="0"/>
              <a:t> geocoding </a:t>
            </a:r>
            <a:r>
              <a:rPr lang="en-US" dirty="0" err="1" smtClean="0"/>
              <a:t>dengan</a:t>
            </a:r>
            <a:r>
              <a:rPr lang="en-US" dirty="0" smtClean="0"/>
              <a:t> listener “</a:t>
            </a:r>
            <a:r>
              <a:rPr lang="en-US" dirty="0" err="1" smtClean="0"/>
              <a:t>SearchView</a:t>
            </a:r>
            <a:r>
              <a:rPr lang="en-US" dirty="0" smtClean="0"/>
              <a:t>”,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pasang</a:t>
            </a:r>
            <a:r>
              <a:rPr lang="en-US" dirty="0" smtClean="0"/>
              <a:t> marker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arahkan</a:t>
            </a:r>
            <a:r>
              <a:rPr lang="en-US" dirty="0" smtClean="0"/>
              <a:t> </a:t>
            </a:r>
            <a:r>
              <a:rPr lang="en-US" dirty="0" err="1" smtClean="0"/>
              <a:t>kamera</a:t>
            </a:r>
            <a:r>
              <a:rPr lang="en-US" dirty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lokasi</a:t>
            </a:r>
            <a:endParaRPr lang="en-US" dirty="0" smtClean="0"/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96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30044" y="6295869"/>
            <a:ext cx="900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Sumber</a:t>
            </a:r>
            <a:r>
              <a:rPr lang="en-US" dirty="0"/>
              <a:t>: https://</a:t>
            </a:r>
            <a:r>
              <a:rPr lang="en-US" dirty="0" err="1" smtClean="0"/>
              <a:t>moringaschool.wordpress.com</a:t>
            </a:r>
            <a:r>
              <a:rPr lang="en-US" dirty="0" smtClean="0"/>
              <a:t>/2015/05/13/android-</a:t>
            </a:r>
            <a:r>
              <a:rPr lang="en-US" dirty="0" err="1" smtClean="0"/>
              <a:t>recyclerview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325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Sejenis</a:t>
            </a:r>
            <a:r>
              <a:rPr lang="en-US" i="1" dirty="0" smtClean="0"/>
              <a:t>: </a:t>
            </a:r>
            <a:r>
              <a:rPr lang="en-US" i="1" dirty="0" err="1" smtClean="0"/>
              <a:t>ListView</a:t>
            </a:r>
            <a:r>
              <a:rPr lang="en-US" i="1" dirty="0" smtClean="0"/>
              <a:t>, </a:t>
            </a:r>
            <a:r>
              <a:rPr lang="en-US" i="1" dirty="0" err="1" smtClean="0"/>
              <a:t>LinearLayout</a:t>
            </a:r>
            <a:endParaRPr lang="en-US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93351" y="2694432"/>
            <a:ext cx="518792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Recycler 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31" y="369332"/>
            <a:ext cx="54356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7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Recycler View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ThirdFragment</a:t>
            </a:r>
            <a:r>
              <a:rPr lang="en-US" dirty="0"/>
              <a:t>”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smtClean="0"/>
              <a:t>”</a:t>
            </a:r>
            <a:r>
              <a:rPr lang="en-US" dirty="0" err="1" smtClean="0"/>
              <a:t>PlaceFragment</a:t>
            </a:r>
            <a:r>
              <a:rPr lang="en-US" dirty="0"/>
              <a:t>” </a:t>
            </a:r>
            <a:r>
              <a:rPr lang="en-US" dirty="0" err="1"/>
              <a:t>dan</a:t>
            </a:r>
            <a:r>
              <a:rPr lang="en-US" dirty="0"/>
              <a:t> “</a:t>
            </a:r>
            <a:r>
              <a:rPr lang="en-US" dirty="0" err="1" smtClean="0"/>
              <a:t>fragment_third</a:t>
            </a:r>
            <a:r>
              <a:rPr lang="en-US" dirty="0" smtClean="0"/>
              <a:t>” </a:t>
            </a:r>
            <a:r>
              <a:rPr lang="en-US" dirty="0" err="1"/>
              <a:t>menjadi</a:t>
            </a:r>
            <a:r>
              <a:rPr lang="en-US" dirty="0"/>
              <a:t> “</a:t>
            </a:r>
            <a:r>
              <a:rPr lang="en-US" dirty="0" err="1" smtClean="0"/>
              <a:t>fragment_place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err="1"/>
              <a:t>Ubah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smtClean="0"/>
              <a:t>tab-2 </a:t>
            </a:r>
            <a:r>
              <a:rPr lang="en-US" dirty="0"/>
              <a:t>di “</a:t>
            </a:r>
            <a:r>
              <a:rPr lang="en-US" dirty="0" err="1"/>
              <a:t>navigation.xml</a:t>
            </a:r>
            <a:r>
              <a:rPr lang="en-US" dirty="0"/>
              <a:t>”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Lokasi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Pasang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”</a:t>
            </a:r>
            <a:r>
              <a:rPr lang="en-US" dirty="0" err="1" smtClean="0"/>
              <a:t>RecyclerView</a:t>
            </a:r>
            <a:r>
              <a:rPr lang="en-US" dirty="0" smtClean="0"/>
              <a:t>” di </a:t>
            </a:r>
            <a:r>
              <a:rPr lang="en-US" dirty="0" err="1" smtClean="0"/>
              <a:t>dalam</a:t>
            </a:r>
            <a:r>
              <a:rPr lang="en-US" dirty="0" smtClean="0"/>
              <a:t> “</a:t>
            </a:r>
            <a:r>
              <a:rPr lang="en-US" dirty="0" err="1" smtClean="0"/>
              <a:t>PlaceFragment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pasang</a:t>
            </a:r>
            <a:r>
              <a:rPr lang="en-US" dirty="0" smtClean="0"/>
              <a:t> </a:t>
            </a:r>
            <a:r>
              <a:rPr lang="en-US" dirty="0" err="1" smtClean="0"/>
              <a:t>propertinya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7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6243" y="1072619"/>
            <a:ext cx="4672123" cy="1694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 smtClean="0"/>
              <a:t>Muhammad </a:t>
            </a:r>
            <a:r>
              <a:rPr lang="en-US" sz="5400" b="1" smtClean="0"/>
              <a:t>Rizky </a:t>
            </a:r>
            <a:r>
              <a:rPr lang="en-US" sz="5400" b="1" u="sng" smtClean="0"/>
              <a:t>Habibi</a:t>
            </a:r>
            <a:endParaRPr lang="en-US" sz="5400" b="1" u="sng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99" y="1072619"/>
            <a:ext cx="4785584" cy="478558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139968" y="3791314"/>
            <a:ext cx="3912744" cy="2059946"/>
            <a:chOff x="2136124" y="4135177"/>
            <a:chExt cx="3912744" cy="2059946"/>
          </a:xfrm>
        </p:grpSpPr>
        <p:sp>
          <p:nvSpPr>
            <p:cNvPr id="6" name="TextBox 5"/>
            <p:cNvSpPr txBox="1"/>
            <p:nvPr/>
          </p:nvSpPr>
          <p:spPr>
            <a:xfrm>
              <a:off x="2588091" y="4135177"/>
              <a:ext cx="346077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rizkyhabibi09@gmail.com</a:t>
              </a:r>
            </a:p>
            <a:p>
              <a:endParaRPr lang="en-US" dirty="0" smtClean="0"/>
            </a:p>
            <a:p>
              <a:r>
                <a:rPr lang="en-US" dirty="0" smtClean="0"/>
                <a:t>0831 1234 9908</a:t>
              </a:r>
            </a:p>
            <a:p>
              <a:endParaRPr lang="en-US" dirty="0"/>
            </a:p>
            <a:p>
              <a:r>
                <a:rPr lang="en-US" dirty="0" err="1"/>
                <a:t>linkedin.com</a:t>
              </a:r>
              <a:r>
                <a:rPr lang="en-US" dirty="0"/>
                <a:t>/in/</a:t>
              </a:r>
              <a:r>
                <a:rPr lang="en-US" dirty="0" err="1"/>
                <a:t>mrizkyhabibi</a:t>
              </a:r>
              <a:endParaRPr lang="en-US" dirty="0"/>
            </a:p>
            <a:p>
              <a:endParaRPr lang="en-US" dirty="0" smtClean="0"/>
            </a:p>
            <a:p>
              <a:r>
                <a:rPr lang="en-US" dirty="0" err="1" smtClean="0"/>
                <a:t>github.com</a:t>
              </a:r>
              <a:r>
                <a:rPr lang="en-US" dirty="0" smtClean="0"/>
                <a:t>/</a:t>
              </a:r>
              <a:r>
                <a:rPr lang="en-US" dirty="0" err="1" smtClean="0"/>
                <a:t>mrhabibi</a:t>
              </a:r>
              <a:endParaRPr lang="en-US" dirty="0" smtClean="0"/>
            </a:p>
          </p:txBody>
        </p:sp>
        <p:pic>
          <p:nvPicPr>
            <p:cNvPr id="7" name="Picture 6" descr="/Users/mrhabibi/Downloads/email-icon-119.png"/>
            <p:cNvPicPr/>
            <p:nvPr/>
          </p:nvPicPr>
          <p:blipFill rotWithShape="1"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53" t="28443" r="28653" b="28362"/>
            <a:stretch/>
          </p:blipFill>
          <p:spPr bwMode="auto">
            <a:xfrm>
              <a:off x="2151279" y="4198925"/>
              <a:ext cx="379660" cy="26815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Picture 7" descr="/Users/mrhabibi/Downloads/phone.png"/>
            <p:cNvPicPr/>
            <p:nvPr/>
          </p:nvPicPr>
          <p:blipFill rotWithShape="1"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23" t="-7997" r="13573" b="-5456"/>
            <a:stretch/>
          </p:blipFill>
          <p:spPr bwMode="auto">
            <a:xfrm>
              <a:off x="2216675" y="4674240"/>
              <a:ext cx="248868" cy="35980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 descr="/Users/mrhabibi/Downloads/linkedin.png"/>
            <p:cNvPicPr/>
            <p:nvPr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5" t="2973" r="1865" b="1863"/>
            <a:stretch/>
          </p:blipFill>
          <p:spPr bwMode="auto">
            <a:xfrm>
              <a:off x="2194603" y="5241203"/>
              <a:ext cx="346054" cy="3190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 descr="/Users/mrhabibi/Downloads/github-icon-38973.png"/>
            <p:cNvPicPr/>
            <p:nvPr/>
          </p:nvPicPr>
          <p:blipFill rotWithShape="1"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212" t="-8503" r="-7672" b="-7673"/>
            <a:stretch/>
          </p:blipFill>
          <p:spPr bwMode="auto">
            <a:xfrm>
              <a:off x="2136124" y="5767433"/>
              <a:ext cx="460497" cy="4276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6155123" y="2797416"/>
            <a:ext cx="662366" cy="686972"/>
            <a:chOff x="1069847" y="835685"/>
            <a:chExt cx="1201866" cy="1207397"/>
          </a:xfrm>
        </p:grpSpPr>
        <p:pic>
          <p:nvPicPr>
            <p:cNvPr id="14" name="Picture 13" descr="qr_code_logo.png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7022" y="835685"/>
              <a:ext cx="687515" cy="658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069847" y="1592521"/>
              <a:ext cx="1201866" cy="202824"/>
            </a:xfrm>
            <a:prstGeom prst="rect">
              <a:avLst/>
            </a:prstGeom>
          </p:spPr>
        </p:pic>
        <p:pic>
          <p:nvPicPr>
            <p:cNvPr id="16" name="Picture 15" descr="Screen%20Shot%202017-09-01%20at%2014.57.25.png"/>
            <p:cNvPicPr/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847" y="1852464"/>
              <a:ext cx="1201866" cy="19061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/>
          <p:cNvSpPr txBox="1"/>
          <p:nvPr/>
        </p:nvSpPr>
        <p:spPr>
          <a:xfrm>
            <a:off x="6960191" y="2736377"/>
            <a:ext cx="3944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Engineering Team Lead</a:t>
            </a:r>
          </a:p>
          <a:p>
            <a:r>
              <a:rPr lang="en-US" sz="2000" i="1" dirty="0"/>
              <a:t>Mobile Application </a:t>
            </a:r>
            <a:r>
              <a:rPr lang="en-US" sz="2000" i="1" dirty="0" smtClean="0"/>
              <a:t>Division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37542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Recycler View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Modelling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Buat</a:t>
            </a:r>
            <a:r>
              <a:rPr lang="en-US" dirty="0" smtClean="0"/>
              <a:t> 1 model class </a:t>
            </a:r>
            <a:r>
              <a:rPr lang="en-US" dirty="0" err="1" smtClean="0"/>
              <a:t>bernama</a:t>
            </a:r>
            <a:r>
              <a:rPr lang="en-US" dirty="0" smtClean="0"/>
              <a:t> “Place”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field “timestamp”, “name”, “description”, “latitude”, </a:t>
            </a:r>
            <a:r>
              <a:rPr lang="en-US" dirty="0" err="1" smtClean="0"/>
              <a:t>dan</a:t>
            </a:r>
            <a:r>
              <a:rPr lang="en-US" dirty="0" smtClean="0"/>
              <a:t> “longitude”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1 XML </a:t>
            </a:r>
            <a:r>
              <a:rPr lang="en-US" dirty="0" err="1" smtClean="0"/>
              <a:t>bernama</a:t>
            </a:r>
            <a:r>
              <a:rPr lang="en-US" dirty="0" smtClean="0"/>
              <a:t> “</a:t>
            </a:r>
            <a:r>
              <a:rPr lang="en-US" dirty="0" err="1" smtClean="0"/>
              <a:t>item_place</a:t>
            </a:r>
            <a:r>
              <a:rPr lang="en-US" dirty="0" smtClean="0"/>
              <a:t>”,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sesuka</a:t>
            </a:r>
            <a:r>
              <a:rPr lang="en-US" dirty="0" smtClean="0"/>
              <a:t> </a:t>
            </a:r>
            <a:r>
              <a:rPr lang="en-US" dirty="0" err="1" smtClean="0"/>
              <a:t>hati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item di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recyclerview</a:t>
            </a:r>
            <a:r>
              <a:rPr lang="en-US" dirty="0" smtClean="0"/>
              <a:t> yang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dipasang</a:t>
            </a:r>
            <a:r>
              <a:rPr lang="en-US" dirty="0" smtClean="0"/>
              <a:t>,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terdapat</a:t>
            </a:r>
            <a:r>
              <a:rPr lang="en-US" dirty="0" smtClean="0"/>
              <a:t> 5 ”</a:t>
            </a:r>
            <a:r>
              <a:rPr lang="en-US" dirty="0" err="1" smtClean="0"/>
              <a:t>TextView</a:t>
            </a:r>
            <a:r>
              <a:rPr lang="en-US" dirty="0" smtClean="0"/>
              <a:t>”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tiap</a:t>
            </a:r>
            <a:r>
              <a:rPr lang="en-US" dirty="0" smtClean="0"/>
              <a:t> field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berikan</a:t>
            </a:r>
            <a:r>
              <a:rPr lang="en-US" dirty="0" smtClean="0"/>
              <a:t> id yang meaningful</a:t>
            </a:r>
          </a:p>
        </p:txBody>
      </p:sp>
    </p:spTree>
    <p:extLst>
      <p:ext uri="{BB962C8B-B14F-4D97-AF65-F5344CB8AC3E}">
        <p14:creationId xmlns:p14="http://schemas.microsoft.com/office/powerpoint/2010/main" val="44461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Recycler View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Adapter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Buat</a:t>
            </a:r>
            <a:r>
              <a:rPr lang="en-US" dirty="0" smtClean="0"/>
              <a:t> 1 class </a:t>
            </a:r>
            <a:r>
              <a:rPr lang="en-US" dirty="0" err="1" smtClean="0"/>
              <a:t>bernama</a:t>
            </a:r>
            <a:r>
              <a:rPr lang="en-US" dirty="0" smtClean="0"/>
              <a:t> “</a:t>
            </a:r>
            <a:r>
              <a:rPr lang="en-US" dirty="0" err="1" smtClean="0"/>
              <a:t>PlaceAdapter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mengextends</a:t>
            </a:r>
            <a:r>
              <a:rPr lang="en-US" dirty="0"/>
              <a:t> “</a:t>
            </a:r>
            <a:r>
              <a:rPr lang="en-US" dirty="0" err="1" smtClean="0"/>
              <a:t>RecyclerView.Adapter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1 class “</a:t>
            </a:r>
            <a:r>
              <a:rPr lang="en-US" dirty="0" err="1" smtClean="0"/>
              <a:t>ViewHolder</a:t>
            </a:r>
            <a:r>
              <a:rPr lang="en-US" dirty="0" smtClean="0"/>
              <a:t>” di </a:t>
            </a:r>
            <a:r>
              <a:rPr lang="en-US" dirty="0" err="1" smtClean="0"/>
              <a:t>dalam</a:t>
            </a:r>
            <a:r>
              <a:rPr lang="en-US" dirty="0" smtClean="0"/>
              <a:t> ”</a:t>
            </a:r>
            <a:r>
              <a:rPr lang="en-US" dirty="0" err="1" smtClean="0"/>
              <a:t>PlaceAdapter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Implement </a:t>
            </a:r>
            <a:r>
              <a:rPr lang="en-US" dirty="0" err="1" smtClean="0"/>
              <a:t>kebutuhan</a:t>
            </a:r>
            <a:r>
              <a:rPr lang="en-US" dirty="0" smtClean="0"/>
              <a:t> adapter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viewholder</a:t>
            </a:r>
            <a:r>
              <a:rPr lang="en-US" dirty="0" smtClean="0"/>
              <a:t>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datasource</a:t>
            </a:r>
            <a:r>
              <a:rPr lang="en-US" dirty="0" smtClean="0"/>
              <a:t> </a:t>
            </a:r>
            <a:r>
              <a:rPr lang="en-US" dirty="0" err="1" smtClean="0"/>
              <a:t>berupa</a:t>
            </a:r>
            <a:r>
              <a:rPr lang="en-US" dirty="0" smtClean="0"/>
              <a:t> “List&lt;Place&gt;”</a:t>
            </a:r>
          </a:p>
        </p:txBody>
      </p:sp>
    </p:spTree>
    <p:extLst>
      <p:ext uri="{BB962C8B-B14F-4D97-AF65-F5344CB8AC3E}">
        <p14:creationId xmlns:p14="http://schemas.microsoft.com/office/powerpoint/2010/main" val="208167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Recycler View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Dummy </a:t>
            </a:r>
            <a:r>
              <a:rPr lang="en-US" sz="3000" dirty="0" err="1" smtClean="0"/>
              <a:t>Datas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Pasang</a:t>
            </a:r>
            <a:r>
              <a:rPr lang="en-US" dirty="0" smtClean="0"/>
              <a:t> ”</a:t>
            </a:r>
            <a:r>
              <a:rPr lang="en-US" dirty="0" err="1" smtClean="0"/>
              <a:t>PlaceAdapter</a:t>
            </a:r>
            <a:r>
              <a:rPr lang="en-US" dirty="0" smtClean="0"/>
              <a:t>” di </a:t>
            </a:r>
            <a:r>
              <a:rPr lang="en-US" dirty="0" err="1" smtClean="0"/>
              <a:t>dalam</a:t>
            </a:r>
            <a:r>
              <a:rPr lang="en-US" dirty="0" smtClean="0"/>
              <a:t> “</a:t>
            </a:r>
            <a:r>
              <a:rPr lang="en-US" dirty="0" err="1" smtClean="0"/>
              <a:t>PlaceFragment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data dummy “Place”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adapter </a:t>
            </a:r>
            <a:r>
              <a:rPr lang="en-US" dirty="0" err="1" smtClean="0"/>
              <a:t>kemudian</a:t>
            </a:r>
            <a:r>
              <a:rPr lang="en-US" dirty="0" smtClean="0"/>
              <a:t> repopulate</a:t>
            </a:r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1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452" y="597941"/>
            <a:ext cx="5419875" cy="48959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9764" y="6295869"/>
            <a:ext cx="861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Sumber</a:t>
            </a:r>
            <a:r>
              <a:rPr lang="en-US" dirty="0"/>
              <a:t>: https://</a:t>
            </a:r>
            <a:r>
              <a:rPr lang="en-US" dirty="0" err="1"/>
              <a:t>developer.android.com</a:t>
            </a:r>
            <a:r>
              <a:rPr lang="en-US" dirty="0"/>
              <a:t>/topic/libraries/architecture/</a:t>
            </a:r>
            <a:r>
              <a:rPr lang="en-US" dirty="0" err="1"/>
              <a:t>room.html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539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Sejenis</a:t>
            </a:r>
            <a:r>
              <a:rPr lang="en-US" i="1" dirty="0" smtClean="0"/>
              <a:t>: </a:t>
            </a:r>
            <a:r>
              <a:rPr lang="en-US" i="1" dirty="0" err="1" smtClean="0"/>
              <a:t>ActiveAndroid</a:t>
            </a:r>
            <a:r>
              <a:rPr lang="en-US" i="1" dirty="0" smtClean="0"/>
              <a:t>, </a:t>
            </a:r>
            <a:r>
              <a:rPr lang="en-US" i="1" dirty="0" err="1" smtClean="0"/>
              <a:t>ORMLite</a:t>
            </a:r>
            <a:r>
              <a:rPr lang="en-US" i="1" dirty="0" smtClean="0"/>
              <a:t>, </a:t>
            </a:r>
            <a:r>
              <a:rPr lang="en-US" i="1" dirty="0" err="1" smtClean="0"/>
              <a:t>GreenDAO</a:t>
            </a:r>
            <a:r>
              <a:rPr lang="en-US" i="1" dirty="0" smtClean="0"/>
              <a:t>, Realm</a:t>
            </a:r>
            <a:endParaRPr lang="en-US" i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3351" y="2694432"/>
            <a:ext cx="518792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0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Tambahkan</a:t>
            </a:r>
            <a:r>
              <a:rPr lang="en-US" dirty="0"/>
              <a:t> </a:t>
            </a:r>
            <a:r>
              <a:rPr lang="en-US" dirty="0" err="1"/>
              <a:t>dependecy</a:t>
            </a:r>
            <a:r>
              <a:rPr lang="en-US" dirty="0"/>
              <a:t> “compile </a:t>
            </a:r>
            <a:r>
              <a:rPr lang="en-US" dirty="0" smtClean="0"/>
              <a:t>‘android.arch.persistence.room:runtime:1.0.0-alpha9’” </a:t>
            </a:r>
            <a:r>
              <a:rPr lang="en-US" dirty="0" err="1" smtClean="0"/>
              <a:t>dan</a:t>
            </a:r>
            <a:r>
              <a:rPr lang="en-US" dirty="0"/>
              <a:t> “</a:t>
            </a:r>
            <a:r>
              <a:rPr lang="en-US" dirty="0" err="1"/>
              <a:t>annotationProcessor</a:t>
            </a:r>
            <a:r>
              <a:rPr lang="en-US" dirty="0"/>
              <a:t> </a:t>
            </a:r>
            <a:r>
              <a:rPr lang="en-US" dirty="0" smtClean="0"/>
              <a:t>’android.arch.persistence.room:compiler:1.0.0-alpha9’” </a:t>
            </a:r>
            <a:r>
              <a:rPr lang="en-US" dirty="0"/>
              <a:t>di </a:t>
            </a:r>
            <a:r>
              <a:rPr lang="en-US" dirty="0" err="1"/>
              <a:t>dalam</a:t>
            </a:r>
            <a:r>
              <a:rPr lang="en-US" dirty="0"/>
              <a:t> “</a:t>
            </a:r>
            <a:r>
              <a:rPr lang="en-US" dirty="0" err="1"/>
              <a:t>build.gradle</a:t>
            </a:r>
            <a:r>
              <a:rPr lang="en-US" dirty="0"/>
              <a:t>” </a:t>
            </a:r>
            <a:r>
              <a:rPr lang="en-US" dirty="0">
                <a:sym typeface="Wingdings"/>
              </a:rPr>
              <a:t> “Sync Now</a:t>
            </a:r>
            <a:r>
              <a:rPr lang="en-US" dirty="0" smtClean="0">
                <a:sym typeface="Wingdings"/>
              </a:rPr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42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class “Place”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dibuat</a:t>
            </a:r>
            <a:r>
              <a:rPr lang="en-US" dirty="0" smtClean="0"/>
              <a:t> </a:t>
            </a:r>
            <a:r>
              <a:rPr lang="en-US" dirty="0" err="1" smtClean="0"/>
              <a:t>tadi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pasang</a:t>
            </a:r>
            <a:r>
              <a:rPr lang="en-US" dirty="0" smtClean="0"/>
              <a:t> </a:t>
            </a:r>
            <a:r>
              <a:rPr lang="en-US" dirty="0" err="1" smtClean="0"/>
              <a:t>anotasi-anotasi</a:t>
            </a:r>
            <a:r>
              <a:rPr lang="en-US" dirty="0" smtClean="0"/>
              <a:t> Room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interface “</a:t>
            </a:r>
            <a:r>
              <a:rPr lang="en-US" dirty="0" err="1" smtClean="0"/>
              <a:t>PlaceDao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beberapa</a:t>
            </a:r>
            <a:r>
              <a:rPr lang="en-US" dirty="0" smtClean="0"/>
              <a:t> method yang </a:t>
            </a:r>
            <a:r>
              <a:rPr lang="en-US" dirty="0" err="1" smtClean="0"/>
              <a:t>disertai</a:t>
            </a:r>
            <a:r>
              <a:rPr lang="en-US" dirty="0" smtClean="0"/>
              <a:t> </a:t>
            </a:r>
            <a:r>
              <a:rPr lang="en-US" dirty="0" err="1" smtClean="0"/>
              <a:t>anotasi</a:t>
            </a:r>
            <a:r>
              <a:rPr lang="en-US" dirty="0" smtClean="0"/>
              <a:t> </a:t>
            </a:r>
            <a:r>
              <a:rPr lang="en-US" dirty="0" err="1" smtClean="0"/>
              <a:t>berisi</a:t>
            </a:r>
            <a:r>
              <a:rPr lang="en-US" dirty="0" smtClean="0"/>
              <a:t> query SQL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abstract class “</a:t>
            </a:r>
            <a:r>
              <a:rPr lang="en-US" dirty="0" err="1" smtClean="0"/>
              <a:t>AppDatabase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hubungkan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“</a:t>
            </a:r>
            <a:r>
              <a:rPr lang="en-US" dirty="0" err="1" smtClean="0"/>
              <a:t>PlaceDao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“Make module ‘app’”</a:t>
            </a:r>
          </a:p>
        </p:txBody>
      </p:sp>
    </p:spTree>
    <p:extLst>
      <p:ext uri="{BB962C8B-B14F-4D97-AF65-F5344CB8AC3E}">
        <p14:creationId xmlns:p14="http://schemas.microsoft.com/office/powerpoint/2010/main" val="131267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Connecting with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Buat</a:t>
            </a:r>
            <a:r>
              <a:rPr lang="en-US" dirty="0" smtClean="0"/>
              <a:t> class </a:t>
            </a:r>
            <a:r>
              <a:rPr lang="en-US" dirty="0" err="1" smtClean="0"/>
              <a:t>bernama</a:t>
            </a:r>
            <a:r>
              <a:rPr lang="en-US" dirty="0" smtClean="0"/>
              <a:t> “</a:t>
            </a:r>
            <a:r>
              <a:rPr lang="en-US" dirty="0" err="1" smtClean="0"/>
              <a:t>BaseApplication</a:t>
            </a:r>
            <a:r>
              <a:rPr lang="en-US" dirty="0" smtClean="0"/>
              <a:t>” extension </a:t>
            </a:r>
            <a:r>
              <a:rPr lang="en-US" dirty="0" err="1" smtClean="0"/>
              <a:t>dari</a:t>
            </a:r>
            <a:r>
              <a:rPr lang="en-US" dirty="0" smtClean="0"/>
              <a:t> “Application”</a:t>
            </a:r>
            <a:endParaRPr lang="en-US" dirty="0"/>
          </a:p>
          <a:p>
            <a:r>
              <a:rPr lang="en-US" dirty="0" err="1"/>
              <a:t>Hubungkan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“</a:t>
            </a:r>
            <a:r>
              <a:rPr lang="en-US" dirty="0" err="1"/>
              <a:t>AndroidManifest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variable “</a:t>
            </a:r>
            <a:r>
              <a:rPr lang="en-US" dirty="0" err="1" smtClean="0"/>
              <a:t>BaseDatabase</a:t>
            </a:r>
            <a:r>
              <a:rPr lang="en-US" dirty="0" smtClean="0"/>
              <a:t>” di </a:t>
            </a:r>
            <a:r>
              <a:rPr lang="en-US" dirty="0" err="1" smtClean="0"/>
              <a:t>dalam</a:t>
            </a:r>
            <a:r>
              <a:rPr lang="en-US" dirty="0" smtClean="0"/>
              <a:t> “</a:t>
            </a:r>
            <a:r>
              <a:rPr lang="en-US" dirty="0" err="1" smtClean="0"/>
              <a:t>BaseApplication</a:t>
            </a:r>
            <a:r>
              <a:rPr lang="en-US" dirty="0" smtClean="0"/>
              <a:t>” 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accessible singleton method “</a:t>
            </a:r>
            <a:r>
              <a:rPr lang="en-US" dirty="0" err="1" smtClean="0"/>
              <a:t>BaseApplication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58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Buat</a:t>
            </a:r>
            <a:r>
              <a:rPr lang="en-US" dirty="0" smtClean="0"/>
              <a:t> activity </a:t>
            </a:r>
            <a:r>
              <a:rPr lang="en-US" dirty="0" err="1" smtClean="0"/>
              <a:t>baru</a:t>
            </a:r>
            <a:r>
              <a:rPr lang="en-US" dirty="0" smtClean="0"/>
              <a:t> </a:t>
            </a:r>
            <a:r>
              <a:rPr lang="en-US" dirty="0" err="1" smtClean="0"/>
              <a:t>bernama</a:t>
            </a:r>
            <a:r>
              <a:rPr lang="en-US" dirty="0" smtClean="0"/>
              <a:t> ”</a:t>
            </a:r>
            <a:r>
              <a:rPr lang="en-US" dirty="0" err="1" smtClean="0"/>
              <a:t>PlaceActivity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Pasang</a:t>
            </a:r>
            <a:r>
              <a:rPr lang="en-US" dirty="0" smtClean="0"/>
              <a:t> layout yang </a:t>
            </a:r>
            <a:r>
              <a:rPr lang="en-US" dirty="0" err="1" smtClean="0"/>
              <a:t>berisi</a:t>
            </a:r>
            <a:r>
              <a:rPr lang="en-US" dirty="0" smtClean="0"/>
              <a:t> 2 </a:t>
            </a:r>
            <a:r>
              <a:rPr lang="en-US" dirty="0" err="1" smtClean="0"/>
              <a:t>EditText</a:t>
            </a:r>
            <a:r>
              <a:rPr lang="en-US" dirty="0" smtClean="0"/>
              <a:t>, 2 </a:t>
            </a:r>
            <a:r>
              <a:rPr lang="en-US" dirty="0" err="1" smtClean="0"/>
              <a:t>TextView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1 Button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activity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menerima</a:t>
            </a:r>
            <a:r>
              <a:rPr lang="en-US" dirty="0" smtClean="0"/>
              <a:t> data extras </a:t>
            </a:r>
            <a:r>
              <a:rPr lang="en-US" dirty="0" err="1" smtClean="0"/>
              <a:t>untuk</a:t>
            </a:r>
            <a:r>
              <a:rPr lang="en-US" dirty="0" smtClean="0"/>
              <a:t> “Place”</a:t>
            </a:r>
          </a:p>
          <a:p>
            <a:r>
              <a:rPr lang="en-US" dirty="0" smtClean="0"/>
              <a:t>Isi view components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data </a:t>
            </a:r>
            <a:r>
              <a:rPr lang="en-US" dirty="0" err="1" smtClean="0"/>
              <a:t>dari</a:t>
            </a:r>
            <a:r>
              <a:rPr lang="en-US" dirty="0" smtClean="0"/>
              <a:t> extras </a:t>
            </a:r>
            <a:r>
              <a:rPr lang="en-US" dirty="0" err="1" smtClean="0"/>
              <a:t>tadi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listener agar button </a:t>
            </a:r>
            <a:r>
              <a:rPr lang="en-US" dirty="0" err="1" smtClean="0"/>
              <a:t>ketika</a:t>
            </a:r>
            <a:r>
              <a:rPr lang="en-US" dirty="0" smtClean="0"/>
              <a:t> </a:t>
            </a:r>
            <a:r>
              <a:rPr lang="en-US" dirty="0" err="1" smtClean="0"/>
              <a:t>diklik</a:t>
            </a:r>
            <a:r>
              <a:rPr lang="en-US" dirty="0" smtClean="0"/>
              <a:t>,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mengembalikan</a:t>
            </a:r>
            <a:r>
              <a:rPr lang="en-US" dirty="0" smtClean="0"/>
              <a:t> “Place” </a:t>
            </a:r>
            <a:r>
              <a:rPr lang="en-US" dirty="0" err="1" smtClean="0"/>
              <a:t>melalui</a:t>
            </a:r>
            <a:r>
              <a:rPr lang="en-US" dirty="0" smtClean="0"/>
              <a:t> activity result </a:t>
            </a:r>
            <a:r>
              <a:rPr lang="en-US" dirty="0" err="1" smtClean="0"/>
              <a:t>dengan</a:t>
            </a:r>
            <a:r>
              <a:rPr lang="en-US" dirty="0" smtClean="0"/>
              <a:t> data yang yang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dimodifikasi</a:t>
            </a:r>
            <a:r>
              <a:rPr lang="en-US" dirty="0" smtClean="0"/>
              <a:t> </a:t>
            </a:r>
            <a:r>
              <a:rPr lang="en-US" dirty="0" err="1" smtClean="0"/>
              <a:t>pengguna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8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err="1" smtClean="0"/>
              <a:t>InsertING</a:t>
            </a:r>
            <a:r>
              <a:rPr lang="en-US" sz="3000" dirty="0" smtClean="0"/>
              <a:t> &amp; </a:t>
            </a:r>
            <a:r>
              <a:rPr lang="en-US" sz="3000" dirty="0" err="1" smtClean="0"/>
              <a:t>SelectING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action </a:t>
            </a:r>
            <a:r>
              <a:rPr lang="en-US" dirty="0" err="1" smtClean="0"/>
              <a:t>memunculkan</a:t>
            </a:r>
            <a:r>
              <a:rPr lang="en-US" dirty="0" smtClean="0"/>
              <a:t> button di </a:t>
            </a:r>
            <a:r>
              <a:rPr lang="en-US" dirty="0"/>
              <a:t>“</a:t>
            </a:r>
            <a:r>
              <a:rPr lang="en-US" dirty="0" err="1"/>
              <a:t>onQuerySubmit</a:t>
            </a:r>
            <a:r>
              <a:rPr lang="en-US" dirty="0"/>
              <a:t>” di </a:t>
            </a:r>
            <a:r>
              <a:rPr lang="en-US" dirty="0" err="1"/>
              <a:t>dalam</a:t>
            </a:r>
            <a:r>
              <a:rPr lang="en-US" dirty="0"/>
              <a:t> “</a:t>
            </a:r>
            <a:r>
              <a:rPr lang="en-US" dirty="0" err="1"/>
              <a:t>MapFragment</a:t>
            </a:r>
            <a:r>
              <a:rPr lang="en-US" dirty="0"/>
              <a:t>”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berhasil</a:t>
            </a:r>
            <a:r>
              <a:rPr lang="en-US" dirty="0"/>
              <a:t>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 smtClean="0"/>
              <a:t>lokasi</a:t>
            </a:r>
            <a:endParaRPr lang="en-US" dirty="0" smtClean="0"/>
          </a:p>
          <a:p>
            <a:r>
              <a:rPr lang="en-US" dirty="0" err="1" smtClean="0"/>
              <a:t>Tambahkan</a:t>
            </a:r>
            <a:r>
              <a:rPr lang="en-US" dirty="0" smtClean="0"/>
              <a:t> listener </a:t>
            </a:r>
            <a:r>
              <a:rPr lang="en-US" dirty="0" err="1" smtClean="0"/>
              <a:t>pada</a:t>
            </a:r>
            <a:r>
              <a:rPr lang="en-US" dirty="0" smtClean="0"/>
              <a:t> button </a:t>
            </a:r>
            <a:r>
              <a:rPr lang="en-US" dirty="0" err="1" smtClean="0"/>
              <a:t>untuk</a:t>
            </a:r>
            <a:r>
              <a:rPr lang="en-US" dirty="0" smtClean="0"/>
              <a:t> pass data latitude longitude </a:t>
            </a:r>
            <a:r>
              <a:rPr lang="en-US" dirty="0" err="1" smtClean="0"/>
              <a:t>ke</a:t>
            </a:r>
            <a:r>
              <a:rPr lang="en-US" dirty="0" smtClean="0"/>
              <a:t> activity ”</a:t>
            </a:r>
            <a:r>
              <a:rPr lang="en-US" dirty="0" err="1" smtClean="0"/>
              <a:t>PlaceActivity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callback activity result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insert database “</a:t>
            </a:r>
            <a:r>
              <a:rPr lang="en-US" dirty="0" err="1" smtClean="0"/>
              <a:t>PlaceDao</a:t>
            </a:r>
            <a:r>
              <a:rPr lang="en-US" dirty="0" smtClean="0"/>
              <a:t>” di activity result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Hapus</a:t>
            </a:r>
            <a:r>
              <a:rPr lang="en-US" dirty="0" smtClean="0"/>
              <a:t> dummy data di </a:t>
            </a:r>
            <a:r>
              <a:rPr lang="en-US" dirty="0" err="1" smtClean="0"/>
              <a:t>dalam</a:t>
            </a:r>
            <a:r>
              <a:rPr lang="en-US" dirty="0" smtClean="0"/>
              <a:t> “</a:t>
            </a:r>
            <a:r>
              <a:rPr lang="en-US" dirty="0" err="1" smtClean="0"/>
              <a:t>PlaceFragment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ganti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select database </a:t>
            </a:r>
            <a:r>
              <a:rPr lang="en-US" dirty="0" err="1" smtClean="0"/>
              <a:t>dari</a:t>
            </a:r>
            <a:r>
              <a:rPr lang="en-US" dirty="0" smtClean="0"/>
              <a:t> “</a:t>
            </a:r>
            <a:r>
              <a:rPr lang="en-US" dirty="0" err="1" smtClean="0"/>
              <a:t>PlaceDao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65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sorting &amp; 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primary key </a:t>
            </a:r>
            <a:r>
              <a:rPr lang="en-US" dirty="0" err="1" smtClean="0"/>
              <a:t>untuk</a:t>
            </a:r>
            <a:r>
              <a:rPr lang="en-US" dirty="0" smtClean="0"/>
              <a:t> “timestamp” di </a:t>
            </a:r>
            <a:r>
              <a:rPr lang="en-US" dirty="0" err="1" smtClean="0"/>
              <a:t>dalam</a:t>
            </a:r>
            <a:r>
              <a:rPr lang="en-US" dirty="0" smtClean="0"/>
              <a:t> “Place”</a:t>
            </a:r>
          </a:p>
          <a:p>
            <a:r>
              <a:rPr lang="en-US" dirty="0" err="1" smtClean="0"/>
              <a:t>Berikan</a:t>
            </a:r>
            <a:r>
              <a:rPr lang="en-US" dirty="0" smtClean="0"/>
              <a:t> query “ORDER BY timestamp DESC” di </a:t>
            </a:r>
            <a:r>
              <a:rPr lang="en-US" dirty="0" err="1" smtClean="0"/>
              <a:t>dalam</a:t>
            </a:r>
            <a:r>
              <a:rPr lang="en-US" dirty="0" smtClean="0"/>
              <a:t> select ”</a:t>
            </a:r>
            <a:r>
              <a:rPr lang="en-US" dirty="0" err="1" smtClean="0"/>
              <a:t>PlaceDao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class “</a:t>
            </a:r>
            <a:r>
              <a:rPr lang="en-US" dirty="0" err="1" smtClean="0"/>
              <a:t>PlaceClickListener</a:t>
            </a:r>
            <a:r>
              <a:rPr lang="en-US" dirty="0" smtClean="0"/>
              <a:t>” </a:t>
            </a:r>
            <a:r>
              <a:rPr lang="en-US" dirty="0" err="1" smtClean="0"/>
              <a:t>untuk</a:t>
            </a:r>
            <a:r>
              <a:rPr lang="en-US" dirty="0" smtClean="0"/>
              <a:t> long </a:t>
            </a:r>
            <a:r>
              <a:rPr lang="en-US" dirty="0"/>
              <a:t>click </a:t>
            </a:r>
            <a:r>
              <a:rPr lang="en-US" dirty="0" smtClean="0"/>
              <a:t>listener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hubungkan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”</a:t>
            </a:r>
            <a:r>
              <a:rPr lang="en-US" dirty="0" err="1" smtClean="0"/>
              <a:t>PlaceAdapter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Buat</a:t>
            </a:r>
            <a:r>
              <a:rPr lang="en-US" dirty="0" smtClean="0"/>
              <a:t> dialog </a:t>
            </a:r>
            <a:r>
              <a:rPr lang="en-US" dirty="0" err="1" smtClean="0"/>
              <a:t>konfirmasi</a:t>
            </a:r>
            <a:r>
              <a:rPr lang="en-US" dirty="0" smtClean="0"/>
              <a:t> </a:t>
            </a:r>
            <a:r>
              <a:rPr lang="en-US" dirty="0" err="1" smtClean="0"/>
              <a:t>penghapusan</a:t>
            </a:r>
            <a:endParaRPr lang="en-US" dirty="0" smtClean="0"/>
          </a:p>
          <a:p>
            <a:r>
              <a:rPr lang="en-US" dirty="0" err="1" smtClean="0"/>
              <a:t>Lakukan</a:t>
            </a:r>
            <a:r>
              <a:rPr lang="en-US" dirty="0" smtClean="0"/>
              <a:t> database transaction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menghapus</a:t>
            </a:r>
            <a:r>
              <a:rPr lang="en-US" dirty="0"/>
              <a:t> </a:t>
            </a:r>
            <a:r>
              <a:rPr lang="en-US" dirty="0" smtClean="0"/>
              <a:t>item di ”</a:t>
            </a:r>
            <a:r>
              <a:rPr lang="en-US" dirty="0" err="1" smtClean="0"/>
              <a:t>PlaceAdapter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16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2375404"/>
            <a:ext cx="5061129" cy="1609344"/>
          </a:xfrm>
        </p:spPr>
        <p:txBody>
          <a:bodyPr/>
          <a:lstStyle/>
          <a:p>
            <a:r>
              <a:rPr lang="en-US" dirty="0" err="1" smtClean="0"/>
              <a:t>Mengapa</a:t>
            </a:r>
            <a:r>
              <a:rPr lang="en-US" dirty="0" smtClean="0"/>
              <a:t> Android?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9565" y="484632"/>
            <a:ext cx="5228348" cy="5390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7069" y="6235908"/>
            <a:ext cx="6893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www.tutorialspoint.com</a:t>
            </a:r>
            <a:r>
              <a:rPr lang="en-US" dirty="0"/>
              <a:t>/android/</a:t>
            </a:r>
            <a:r>
              <a:rPr lang="en-US" dirty="0" err="1"/>
              <a:t>android_overview.htm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6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Updating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“</a:t>
            </a:r>
            <a:r>
              <a:rPr lang="en-US" dirty="0" err="1" smtClean="0"/>
              <a:t>PlaceClickListener</a:t>
            </a:r>
            <a:r>
              <a:rPr lang="en-US" dirty="0" smtClean="0"/>
              <a:t>” </a:t>
            </a:r>
            <a:r>
              <a:rPr lang="en-US" dirty="0" err="1" smtClean="0"/>
              <a:t>tadi</a:t>
            </a:r>
            <a:r>
              <a:rPr lang="en-US" dirty="0" smtClean="0"/>
              <a:t>, </a:t>
            </a:r>
            <a:r>
              <a:rPr lang="en-US" dirty="0" err="1" smtClean="0"/>
              <a:t>tambahkan</a:t>
            </a:r>
            <a:r>
              <a:rPr lang="en-US" dirty="0" smtClean="0"/>
              <a:t> </a:t>
            </a:r>
            <a:r>
              <a:rPr lang="en-US" dirty="0" err="1" smtClean="0"/>
              <a:t>lagi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click listener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hubungkan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“</a:t>
            </a:r>
            <a:r>
              <a:rPr lang="en-US" dirty="0" err="1" smtClean="0"/>
              <a:t>PlaceAdapter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Berikan</a:t>
            </a:r>
            <a:r>
              <a:rPr lang="en-US" dirty="0" smtClean="0"/>
              <a:t> </a:t>
            </a:r>
            <a:r>
              <a:rPr lang="en-US" dirty="0" err="1" smtClean="0"/>
              <a:t>aksi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membuka</a:t>
            </a:r>
            <a:r>
              <a:rPr lang="en-US" dirty="0" smtClean="0"/>
              <a:t> “</a:t>
            </a:r>
            <a:r>
              <a:rPr lang="en-US" dirty="0" err="1" smtClean="0"/>
              <a:t>PlaceActivity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pass “position” </a:t>
            </a:r>
            <a:r>
              <a:rPr lang="en-US" dirty="0" err="1" smtClean="0"/>
              <a:t>dan</a:t>
            </a:r>
            <a:r>
              <a:rPr lang="en-US" dirty="0" smtClean="0"/>
              <a:t> ”Place” </a:t>
            </a:r>
            <a:r>
              <a:rPr lang="en-US" dirty="0" err="1" smtClean="0"/>
              <a:t>melalui</a:t>
            </a:r>
            <a:r>
              <a:rPr lang="en-US" dirty="0" smtClean="0"/>
              <a:t> intent</a:t>
            </a:r>
          </a:p>
          <a:p>
            <a:r>
              <a:rPr lang="en-US" dirty="0" err="1" smtClean="0"/>
              <a:t>Kondisikan</a:t>
            </a:r>
            <a:r>
              <a:rPr lang="en-US" dirty="0" smtClean="0"/>
              <a:t> </a:t>
            </a:r>
            <a:r>
              <a:rPr lang="en-US" dirty="0" err="1" smtClean="0"/>
              <a:t>ulang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“</a:t>
            </a:r>
            <a:r>
              <a:rPr lang="en-US" dirty="0" err="1" smtClean="0"/>
              <a:t>PlaceActivity</a:t>
            </a:r>
            <a:r>
              <a:rPr lang="en-US" dirty="0" smtClean="0"/>
              <a:t>” </a:t>
            </a:r>
            <a:r>
              <a:rPr lang="en-US" dirty="0" err="1" smtClean="0"/>
              <a:t>untuk</a:t>
            </a:r>
            <a:r>
              <a:rPr lang="en-US" dirty="0" smtClean="0"/>
              <a:t> action update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callback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berikan</a:t>
            </a:r>
            <a:r>
              <a:rPr lang="en-US" dirty="0" smtClean="0"/>
              <a:t> local update </a:t>
            </a:r>
            <a:r>
              <a:rPr lang="en-US" dirty="0" err="1" smtClean="0"/>
              <a:t>ke</a:t>
            </a:r>
            <a:r>
              <a:rPr lang="en-US" dirty="0" smtClean="0"/>
              <a:t> item yang </a:t>
            </a:r>
            <a:r>
              <a:rPr lang="en-US" dirty="0" err="1" smtClean="0"/>
              <a:t>sedang</a:t>
            </a:r>
            <a:r>
              <a:rPr lang="en-US" dirty="0" smtClean="0"/>
              <a:t> </a:t>
            </a:r>
            <a:r>
              <a:rPr lang="en-US" dirty="0" err="1" smtClean="0"/>
              <a:t>diupdate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adapter,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lakukan</a:t>
            </a:r>
            <a:r>
              <a:rPr lang="en-US" dirty="0" smtClean="0"/>
              <a:t> database transaction </a:t>
            </a:r>
            <a:r>
              <a:rPr lang="en-US" dirty="0" err="1" smtClean="0"/>
              <a:t>untuk</a:t>
            </a:r>
            <a:r>
              <a:rPr lang="en-US" dirty="0" smtClean="0"/>
              <a:t> update</a:t>
            </a:r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31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Selecting with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Tambahkan</a:t>
            </a:r>
            <a:r>
              <a:rPr lang="en-US" dirty="0" smtClean="0"/>
              <a:t> “</a:t>
            </a:r>
            <a:r>
              <a:rPr lang="en-US" dirty="0" err="1" smtClean="0"/>
              <a:t>SearchView</a:t>
            </a:r>
            <a:r>
              <a:rPr lang="en-US" dirty="0" smtClean="0"/>
              <a:t>” di </a:t>
            </a:r>
            <a:r>
              <a:rPr lang="en-US" dirty="0" err="1" smtClean="0"/>
              <a:t>dalam</a:t>
            </a:r>
            <a:r>
              <a:rPr lang="en-US" dirty="0" smtClean="0"/>
              <a:t> “</a:t>
            </a:r>
            <a:r>
              <a:rPr lang="en-US" dirty="0" err="1" smtClean="0"/>
              <a:t>PlaceFragment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method di “</a:t>
            </a:r>
            <a:r>
              <a:rPr lang="en-US" dirty="0" err="1" smtClean="0"/>
              <a:t>PlaceDao</a:t>
            </a:r>
            <a:r>
              <a:rPr lang="en-US" dirty="0" smtClean="0"/>
              <a:t>”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SELECT </a:t>
            </a:r>
            <a:r>
              <a:rPr lang="en-US" dirty="0" err="1" smtClean="0"/>
              <a:t>menggunakan</a:t>
            </a:r>
            <a:r>
              <a:rPr lang="en-US" dirty="0" smtClean="0"/>
              <a:t> query name LIKE %:query%</a:t>
            </a:r>
          </a:p>
          <a:p>
            <a:r>
              <a:rPr lang="en-US" dirty="0" err="1" smtClean="0"/>
              <a:t>Tambahkan</a:t>
            </a:r>
            <a:r>
              <a:rPr lang="en-US" dirty="0" smtClean="0"/>
              <a:t> listener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query select </a:t>
            </a:r>
            <a:r>
              <a:rPr lang="en-US" dirty="0" err="1" smtClean="0"/>
              <a:t>ke</a:t>
            </a:r>
            <a:r>
              <a:rPr lang="en-US" dirty="0" smtClean="0"/>
              <a:t> database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melakukan</a:t>
            </a:r>
            <a:r>
              <a:rPr lang="en-US" dirty="0" smtClean="0"/>
              <a:t> rendering </a:t>
            </a:r>
            <a:r>
              <a:rPr lang="en-US" dirty="0" err="1" smtClean="0"/>
              <a:t>ulang</a:t>
            </a:r>
            <a:r>
              <a:rPr lang="en-US" dirty="0" smtClean="0"/>
              <a:t> </a:t>
            </a:r>
            <a:r>
              <a:rPr lang="en-US" dirty="0" err="1" smtClean="0"/>
              <a:t>ke</a:t>
            </a:r>
            <a:r>
              <a:rPr lang="en-US" dirty="0" smtClean="0"/>
              <a:t> list </a:t>
            </a:r>
            <a:r>
              <a:rPr lang="en-US" dirty="0" err="1" smtClean="0"/>
              <a:t>melalui</a:t>
            </a:r>
            <a:r>
              <a:rPr lang="en-US" dirty="0" smtClean="0"/>
              <a:t> adapter</a:t>
            </a:r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719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36151" y="6295869"/>
            <a:ext cx="108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Sumber</a:t>
            </a:r>
            <a:r>
              <a:rPr lang="en-US" dirty="0"/>
              <a:t>: http://</a:t>
            </a:r>
            <a:r>
              <a:rPr lang="en-US" dirty="0" err="1" smtClean="0"/>
              <a:t>chintanrathod.com</a:t>
            </a:r>
            <a:r>
              <a:rPr lang="en-US" dirty="0" smtClean="0"/>
              <a:t>/</a:t>
            </a:r>
            <a:r>
              <a:rPr lang="en-US" dirty="0" err="1" smtClean="0"/>
              <a:t>proguard</a:t>
            </a:r>
            <a:r>
              <a:rPr lang="en-US" dirty="0" smtClean="0"/>
              <a:t>-secure-your-</a:t>
            </a:r>
            <a:r>
              <a:rPr lang="en-US" dirty="0" err="1" smtClean="0"/>
              <a:t>apk</a:t>
            </a:r>
            <a:r>
              <a:rPr lang="en-US" dirty="0" smtClean="0"/>
              <a:t>-from-reverse-engineering-in-android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3351" y="2694432"/>
            <a:ext cx="427352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Signing </a:t>
            </a:r>
            <a:r>
              <a:rPr lang="en-US" dirty="0" err="1" smtClean="0"/>
              <a:t>Apk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015" y="599607"/>
            <a:ext cx="6597316" cy="493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7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</a:t>
            </a:r>
            <a:r>
              <a:rPr lang="en-US" dirty="0" err="1" smtClean="0"/>
              <a:t>Apk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Create Key &amp; SIGNING APK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Pilih</a:t>
            </a:r>
            <a:r>
              <a:rPr lang="en-US" dirty="0" smtClean="0"/>
              <a:t> menu “Build”, ”Generate Signed APK”</a:t>
            </a:r>
          </a:p>
          <a:p>
            <a:r>
              <a:rPr lang="en-US" dirty="0" smtClean="0"/>
              <a:t>”Next”,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“Create new”,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folder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menyimpan</a:t>
            </a:r>
            <a:r>
              <a:rPr lang="en-US" dirty="0" smtClean="0"/>
              <a:t> key store</a:t>
            </a:r>
          </a:p>
          <a:p>
            <a:r>
              <a:rPr lang="en-US" dirty="0" smtClean="0"/>
              <a:t>Isi </a:t>
            </a:r>
            <a:r>
              <a:rPr lang="en-US" dirty="0" err="1" smtClean="0"/>
              <a:t>semua</a:t>
            </a:r>
            <a:r>
              <a:rPr lang="en-US" dirty="0" smtClean="0"/>
              <a:t> form yang </a:t>
            </a:r>
            <a:r>
              <a:rPr lang="en-US" dirty="0" err="1" smtClean="0"/>
              <a:t>diminta</a:t>
            </a:r>
            <a:r>
              <a:rPr lang="en-US" dirty="0" smtClean="0"/>
              <a:t>, “OK”</a:t>
            </a:r>
          </a:p>
          <a:p>
            <a:r>
              <a:rPr lang="en-US" dirty="0" smtClean="0"/>
              <a:t>“Remember password” </a:t>
            </a:r>
            <a:r>
              <a:rPr lang="en-US" dirty="0" err="1" smtClean="0"/>
              <a:t>dan</a:t>
            </a:r>
            <a:r>
              <a:rPr lang="en-US" dirty="0" smtClean="0"/>
              <a:t> “Next”</a:t>
            </a:r>
          </a:p>
          <a:p>
            <a:r>
              <a:rPr lang="en-US" dirty="0" err="1" smtClean="0"/>
              <a:t>Centang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signature versions, “Finish”</a:t>
            </a:r>
          </a:p>
          <a:p>
            <a:r>
              <a:rPr lang="en-US" dirty="0" err="1"/>
              <a:t>T</a:t>
            </a:r>
            <a:r>
              <a:rPr lang="en-US" dirty="0" err="1" smtClean="0"/>
              <a:t>unggu</a:t>
            </a:r>
            <a:r>
              <a:rPr lang="en-US" dirty="0" smtClean="0"/>
              <a:t> </a:t>
            </a:r>
            <a:r>
              <a:rPr lang="en-US" dirty="0" err="1" smtClean="0"/>
              <a:t>hingga</a:t>
            </a:r>
            <a:r>
              <a:rPr lang="en-US" dirty="0" smtClean="0"/>
              <a:t> proses </a:t>
            </a:r>
            <a:r>
              <a:rPr lang="en-US" dirty="0" err="1" smtClean="0"/>
              <a:t>selesai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”app-</a:t>
            </a:r>
            <a:r>
              <a:rPr lang="en-US" dirty="0" err="1" smtClean="0"/>
              <a:t>release.apk</a:t>
            </a:r>
            <a:r>
              <a:rPr lang="en-US" dirty="0" smtClean="0"/>
              <a:t>” </a:t>
            </a:r>
            <a:r>
              <a:rPr lang="en-US" dirty="0" err="1" smtClean="0"/>
              <a:t>akan</a:t>
            </a:r>
            <a:r>
              <a:rPr lang="en-US" dirty="0" smtClean="0"/>
              <a:t> </a:t>
            </a:r>
            <a:r>
              <a:rPr lang="en-US" dirty="0" err="1" smtClean="0"/>
              <a:t>terbentuk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801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Signing </a:t>
            </a:r>
            <a:r>
              <a:rPr lang="en-US" dirty="0" err="1" smtClean="0"/>
              <a:t>Apk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Build 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Ganti</a:t>
            </a:r>
            <a:r>
              <a:rPr lang="en-US" dirty="0" smtClean="0"/>
              <a:t> build variant </a:t>
            </a:r>
            <a:r>
              <a:rPr lang="en-US" dirty="0" err="1" smtClean="0"/>
              <a:t>menjadi</a:t>
            </a:r>
            <a:r>
              <a:rPr lang="en-US" dirty="0" smtClean="0"/>
              <a:t> “release”</a:t>
            </a:r>
          </a:p>
          <a:p>
            <a:r>
              <a:rPr lang="en-US" dirty="0" err="1" smtClean="0"/>
              <a:t>Buka</a:t>
            </a:r>
            <a:r>
              <a:rPr lang="en-US" dirty="0" smtClean="0"/>
              <a:t> “Edit Configurations”, </a:t>
            </a:r>
            <a:r>
              <a:rPr lang="en-US" dirty="0" err="1" smtClean="0"/>
              <a:t>klik</a:t>
            </a:r>
            <a:r>
              <a:rPr lang="en-US" dirty="0" smtClean="0"/>
              <a:t> </a:t>
            </a:r>
            <a:r>
              <a:rPr lang="en-US" dirty="0" err="1" smtClean="0"/>
              <a:t>tombol</a:t>
            </a:r>
            <a:r>
              <a:rPr lang="en-US" dirty="0" smtClean="0"/>
              <a:t> “Fix”</a:t>
            </a:r>
          </a:p>
          <a:p>
            <a:r>
              <a:rPr lang="en-US" dirty="0" err="1" smtClean="0"/>
              <a:t>Masukkan</a:t>
            </a:r>
            <a:r>
              <a:rPr lang="en-US" dirty="0" smtClean="0"/>
              <a:t> data file </a:t>
            </a:r>
            <a:r>
              <a:rPr lang="en-US" dirty="0" err="1" smtClean="0"/>
              <a:t>keystore</a:t>
            </a:r>
            <a:r>
              <a:rPr lang="en-US" dirty="0" smtClean="0"/>
              <a:t> </a:t>
            </a:r>
            <a:r>
              <a:rPr lang="en-US" dirty="0" err="1" smtClean="0"/>
              <a:t>tadi</a:t>
            </a:r>
            <a:r>
              <a:rPr lang="en-US" dirty="0" smtClean="0"/>
              <a:t> di tab “Signing”</a:t>
            </a:r>
          </a:p>
          <a:p>
            <a:r>
              <a:rPr lang="en-US" dirty="0" err="1" smtClean="0"/>
              <a:t>Buka</a:t>
            </a:r>
            <a:r>
              <a:rPr lang="en-US" dirty="0" smtClean="0"/>
              <a:t> tab “</a:t>
            </a:r>
            <a:r>
              <a:rPr lang="en-US" dirty="0" err="1" smtClean="0"/>
              <a:t>Flavour</a:t>
            </a:r>
            <a:r>
              <a:rPr lang="en-US" dirty="0" smtClean="0"/>
              <a:t>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ganti</a:t>
            </a:r>
            <a:r>
              <a:rPr lang="en-US" dirty="0" smtClean="0"/>
              <a:t> “Signing </a:t>
            </a:r>
            <a:r>
              <a:rPr lang="en-US" dirty="0" err="1" smtClean="0"/>
              <a:t>Config</a:t>
            </a:r>
            <a:r>
              <a:rPr lang="en-US" dirty="0" smtClean="0"/>
              <a:t>” </a:t>
            </a:r>
            <a:r>
              <a:rPr lang="en-US" dirty="0" err="1" smtClean="0"/>
              <a:t>menjadi</a:t>
            </a:r>
            <a:r>
              <a:rPr lang="en-US" dirty="0" smtClean="0"/>
              <a:t> “</a:t>
            </a:r>
            <a:r>
              <a:rPr lang="en-US" dirty="0" err="1" smtClean="0"/>
              <a:t>config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“OK” </a:t>
            </a:r>
            <a:r>
              <a:rPr lang="en-US" dirty="0" err="1" smtClean="0"/>
              <a:t>kemudian</a:t>
            </a:r>
            <a:r>
              <a:rPr lang="en-US" dirty="0" smtClean="0"/>
              <a:t> </a:t>
            </a:r>
            <a:r>
              <a:rPr lang="en-US" dirty="0" err="1" smtClean="0"/>
              <a:t>tunggu</a:t>
            </a:r>
            <a:r>
              <a:rPr lang="en-US" dirty="0" smtClean="0"/>
              <a:t> </a:t>
            </a:r>
            <a:r>
              <a:rPr lang="en-US" dirty="0" err="1" smtClean="0"/>
              <a:t>hingga</a:t>
            </a:r>
            <a:r>
              <a:rPr lang="en-US" dirty="0" smtClean="0"/>
              <a:t> proses </a:t>
            </a:r>
            <a:r>
              <a:rPr lang="en-US" dirty="0" err="1" smtClean="0"/>
              <a:t>selesai</a:t>
            </a:r>
            <a:endParaRPr lang="en-US" dirty="0" smtClean="0"/>
          </a:p>
          <a:p>
            <a:r>
              <a:rPr lang="en-US" dirty="0" err="1" smtClean="0"/>
              <a:t>Jalankan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endParaRPr lang="en-US" dirty="0" smtClean="0"/>
          </a:p>
          <a:p>
            <a:r>
              <a:rPr lang="en-US" dirty="0" err="1" smtClean="0"/>
              <a:t>Aplikasi</a:t>
            </a:r>
            <a:r>
              <a:rPr lang="en-US" dirty="0" smtClean="0"/>
              <a:t> </a:t>
            </a:r>
            <a:r>
              <a:rPr lang="en-US" dirty="0" err="1" smtClean="0"/>
              <a:t>siap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dipublikasikan</a:t>
            </a:r>
            <a:r>
              <a:rPr lang="en-US" dirty="0" smtClean="0"/>
              <a:t> di Google </a:t>
            </a:r>
            <a:r>
              <a:rPr lang="en-US" dirty="0" err="1" smtClean="0"/>
              <a:t>PlayStore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681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07948" y="26944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smtClean="0"/>
              <a:t>Produktivitas</a:t>
            </a:r>
            <a:r>
              <a:rPr lang="en-US" sz="6000" b="1" dirty="0" smtClean="0"/>
              <a:t> </a:t>
            </a:r>
            <a:r>
              <a:rPr lang="en-US" sz="6000" b="1" dirty="0" smtClean="0"/>
              <a:t>&amp; Performa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78930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93352" y="2694432"/>
            <a:ext cx="1076426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HIDING SENSITIVE </a:t>
            </a:r>
            <a:r>
              <a:rPr lang="en-US" dirty="0" smtClean="0"/>
              <a:t>INFORMATIONs</a:t>
            </a:r>
          </a:p>
          <a:p>
            <a:pPr algn="ctr"/>
            <a:r>
              <a:rPr lang="en-US" sz="2800" dirty="0" smtClean="0"/>
              <a:t>Google Maps API KEY, </a:t>
            </a:r>
            <a:r>
              <a:rPr lang="en-US" sz="2800" dirty="0" err="1" smtClean="0"/>
              <a:t>KeyStore</a:t>
            </a:r>
            <a:r>
              <a:rPr lang="en-US" sz="2800" dirty="0" smtClean="0"/>
              <a:t> Password</a:t>
            </a:r>
          </a:p>
        </p:txBody>
      </p:sp>
    </p:spTree>
    <p:extLst>
      <p:ext uri="{BB962C8B-B14F-4D97-AF65-F5344CB8AC3E}">
        <p14:creationId xmlns:p14="http://schemas.microsoft.com/office/powerpoint/2010/main" val="160776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93352" y="2694432"/>
            <a:ext cx="529285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Background Thread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4793" y="6295869"/>
            <a:ext cx="11032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Sumber</a:t>
            </a:r>
            <a:r>
              <a:rPr lang="en-US" dirty="0"/>
              <a:t>: https://</a:t>
            </a:r>
            <a:r>
              <a:rPr lang="en-US" dirty="0" err="1"/>
              <a:t>code.tutsplus.com</a:t>
            </a:r>
            <a:r>
              <a:rPr lang="en-US" dirty="0"/>
              <a:t>/tutorials/android-from-scratch-background-operations--cms-26810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03" y="1367164"/>
            <a:ext cx="6095110" cy="40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302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Sejenis</a:t>
            </a:r>
            <a:r>
              <a:rPr lang="en-US" i="1" dirty="0" smtClean="0"/>
              <a:t>: </a:t>
            </a:r>
            <a:r>
              <a:rPr lang="en-US" i="1" dirty="0" err="1" smtClean="0"/>
              <a:t>ButterKnife</a:t>
            </a:r>
            <a:r>
              <a:rPr lang="en-US" i="1" dirty="0" smtClean="0"/>
              <a:t>, Dagger</a:t>
            </a:r>
            <a:endParaRPr lang="en-US" i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3352" y="2694432"/>
            <a:ext cx="7766228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AndroidAnnotations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474649" y="184666"/>
            <a:ext cx="2468172" cy="6396016"/>
            <a:chOff x="7125533" y="184666"/>
            <a:chExt cx="3097759" cy="92580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533" y="184666"/>
              <a:ext cx="3097759" cy="369149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533" y="3876161"/>
              <a:ext cx="3097759" cy="367094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5533" y="7409403"/>
              <a:ext cx="1553772" cy="203333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31" t="34694"/>
            <a:stretch/>
          </p:blipFill>
          <p:spPr>
            <a:xfrm>
              <a:off x="8674412" y="7045377"/>
              <a:ext cx="1548880" cy="2397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80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93352" y="2694432"/>
            <a:ext cx="4333481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LeakCanary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77325" y="6295869"/>
            <a:ext cx="727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Sumber</a:t>
            </a:r>
            <a:r>
              <a:rPr lang="en-US" dirty="0" smtClean="0"/>
              <a:t>: https</a:t>
            </a:r>
            <a:r>
              <a:rPr lang="en-US" dirty="0"/>
              <a:t>://</a:t>
            </a:r>
            <a:r>
              <a:rPr lang="en-US" dirty="0" err="1"/>
              <a:t>www.slideshare.net</a:t>
            </a:r>
            <a:r>
              <a:rPr lang="en-US" dirty="0"/>
              <a:t>/ssuser77358b/</a:t>
            </a:r>
            <a:r>
              <a:rPr lang="en-US" dirty="0" err="1"/>
              <a:t>leakcanary</a:t>
            </a:r>
            <a:r>
              <a:rPr lang="en-US" dirty="0"/>
              <a:t>-tool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477" y="632293"/>
            <a:ext cx="6924604" cy="51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/>
              <a:t> </a:t>
            </a:r>
            <a:r>
              <a:rPr lang="en-US" dirty="0" smtClean="0"/>
              <a:t>Android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5981" y="1956010"/>
            <a:ext cx="7266388" cy="4051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7993" y="6235908"/>
            <a:ext cx="845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 smtClean="0"/>
              <a:t>renotekno.com</a:t>
            </a:r>
            <a:r>
              <a:rPr lang="en-US" dirty="0" smtClean="0"/>
              <a:t>/4-komponen-utama-dalam-membuat-aplikasi-android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93353" y="2694432"/>
            <a:ext cx="440843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STETHO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65692" y="6295869"/>
            <a:ext cx="478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Sumber</a:t>
            </a:r>
            <a:r>
              <a:rPr lang="en-US" dirty="0"/>
              <a:t>: http://</a:t>
            </a:r>
            <a:r>
              <a:rPr lang="en-US" dirty="0" err="1"/>
              <a:t>facebook.github.io</a:t>
            </a:r>
            <a:r>
              <a:rPr lang="en-US" dirty="0"/>
              <a:t>/</a:t>
            </a:r>
            <a:r>
              <a:rPr lang="en-US" dirty="0" err="1"/>
              <a:t>stetho</a:t>
            </a:r>
            <a:r>
              <a:rPr lang="en-US" dirty="0"/>
              <a:t>/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41259" y="1154243"/>
            <a:ext cx="6176118" cy="4474564"/>
            <a:chOff x="4751711" y="202368"/>
            <a:chExt cx="10177774" cy="665563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1712" y="202368"/>
              <a:ext cx="5088887" cy="332781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1711" y="3532588"/>
              <a:ext cx="5088887" cy="332541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40598" y="202368"/>
              <a:ext cx="5088887" cy="33278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40598" y="3530185"/>
              <a:ext cx="4781606" cy="3327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490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414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Sejenis</a:t>
            </a:r>
            <a:r>
              <a:rPr lang="en-US" i="1" dirty="0" smtClean="0"/>
              <a:t>: </a:t>
            </a:r>
            <a:r>
              <a:rPr lang="en-US" i="1" dirty="0" err="1" smtClean="0"/>
              <a:t>BroadcastReceiver</a:t>
            </a:r>
            <a:r>
              <a:rPr lang="en-US" i="1" dirty="0" smtClean="0"/>
              <a:t>, </a:t>
            </a:r>
            <a:r>
              <a:rPr lang="en-US" i="1" dirty="0" err="1" smtClean="0"/>
              <a:t>RxAndroid</a:t>
            </a:r>
            <a:endParaRPr lang="en-US" i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3352" y="2694432"/>
            <a:ext cx="4153599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Eventbus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42674" y="6295869"/>
            <a:ext cx="7238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Sumber</a:t>
            </a:r>
            <a:r>
              <a:rPr lang="en-US" dirty="0" smtClean="0"/>
              <a:t>: http</a:t>
            </a:r>
            <a:r>
              <a:rPr lang="en-US" dirty="0"/>
              <a:t>://</a:t>
            </a:r>
            <a:r>
              <a:rPr lang="en-US" dirty="0" err="1" smtClean="0"/>
              <a:t>en.proft.me</a:t>
            </a:r>
            <a:r>
              <a:rPr lang="en-US" dirty="0" smtClean="0"/>
              <a:t>/2017/02/9/</a:t>
            </a:r>
            <a:r>
              <a:rPr lang="en-US" dirty="0" err="1" smtClean="0"/>
              <a:t>eventbus</a:t>
            </a:r>
            <a:r>
              <a:rPr lang="en-US" dirty="0" smtClean="0"/>
              <a:t>-tutorial-examples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130" y="2241486"/>
            <a:ext cx="6748422" cy="252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93353" y="2694432"/>
            <a:ext cx="3469022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/>
              <a:t>Kotlin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62375" y="6295869"/>
            <a:ext cx="7385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Sumber</a:t>
            </a:r>
            <a:r>
              <a:rPr lang="en-US" dirty="0"/>
              <a:t>: https://</a:t>
            </a:r>
            <a:r>
              <a:rPr lang="en-US" dirty="0" err="1"/>
              <a:t>www.metaltoad.com</a:t>
            </a:r>
            <a:r>
              <a:rPr lang="en-US" dirty="0"/>
              <a:t>/blog/initial-impressions-</a:t>
            </a:r>
            <a:r>
              <a:rPr lang="en-US" dirty="0" err="1"/>
              <a:t>kotlin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75" y="958538"/>
            <a:ext cx="7748065" cy="44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Terimakasih</a:t>
            </a:r>
            <a:endParaRPr lang="en-US" sz="80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Source code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mrhabibi</a:t>
            </a:r>
            <a:r>
              <a:rPr lang="en-US" dirty="0" smtClean="0"/>
              <a:t>/</a:t>
            </a:r>
            <a:r>
              <a:rPr lang="en-US" dirty="0" err="1" smtClean="0"/>
              <a:t>dephub</a:t>
            </a:r>
            <a:r>
              <a:rPr lang="en-US" dirty="0" smtClean="0"/>
              <a:t>-workshop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6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1"/>
            <a:ext cx="4521483" cy="5751277"/>
          </a:xfrm>
        </p:spPr>
        <p:txBody>
          <a:bodyPr>
            <a:normAutofit/>
          </a:bodyPr>
          <a:lstStyle/>
          <a:p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 smtClean="0"/>
              <a:t>Tambahan</a:t>
            </a:r>
            <a:r>
              <a:rPr lang="en-US" dirty="0" smtClean="0"/>
              <a:t> Android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54" y="336601"/>
            <a:ext cx="5433100" cy="5899307"/>
          </a:xfrm>
        </p:spPr>
      </p:pic>
      <p:sp>
        <p:nvSpPr>
          <p:cNvPr id="5" name="TextBox 4"/>
          <p:cNvSpPr txBox="1"/>
          <p:nvPr/>
        </p:nvSpPr>
        <p:spPr>
          <a:xfrm>
            <a:off x="2833141" y="6235908"/>
            <a:ext cx="867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www.tutorialspoint.com</a:t>
            </a:r>
            <a:r>
              <a:rPr lang="en-US" dirty="0"/>
              <a:t>/android/</a:t>
            </a:r>
            <a:r>
              <a:rPr lang="en-US" dirty="0" err="1"/>
              <a:t>android_application_components.htm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Kebutuhan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Android </a:t>
            </a:r>
            <a:r>
              <a:rPr lang="en-US" dirty="0" smtClean="0"/>
              <a:t>Studio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developer.android.com/studio/index.html</a:t>
            </a:r>
            <a:endParaRPr lang="en-US" dirty="0" smtClean="0"/>
          </a:p>
          <a:p>
            <a:r>
              <a:rPr lang="en-US" dirty="0" smtClean="0"/>
              <a:t>Java Development Kit (JDK)</a:t>
            </a:r>
            <a:br>
              <a:rPr lang="en-US" dirty="0" smtClean="0"/>
            </a:b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www.oracle.com/technetwork/java/javase/downloads/index.html</a:t>
            </a:r>
            <a:endParaRPr lang="en-US" dirty="0" smtClean="0"/>
          </a:p>
          <a:p>
            <a:r>
              <a:rPr lang="en-US" dirty="0" smtClean="0"/>
              <a:t>Android Software Development Kit </a:t>
            </a:r>
            <a:r>
              <a:rPr lang="en-US" smtClean="0"/>
              <a:t>(Android SDK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Android Virtual Device (AVD) </a:t>
            </a:r>
            <a:r>
              <a:rPr lang="en-US" i="1" dirty="0" smtClean="0"/>
              <a:t>- </a:t>
            </a:r>
            <a:r>
              <a:rPr lang="en-US" i="1" dirty="0" err="1" smtClean="0"/>
              <a:t>Opsional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6996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948" y="26944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err="1" smtClean="0"/>
              <a:t>Implementasi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12662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351" y="2694432"/>
            <a:ext cx="5187921" cy="1609344"/>
          </a:xfrm>
        </p:spPr>
        <p:txBody>
          <a:bodyPr/>
          <a:lstStyle/>
          <a:p>
            <a:pPr algn="ctr"/>
            <a:r>
              <a:rPr lang="en-US" dirty="0"/>
              <a:t>Bottom Navigation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70" y="160246"/>
            <a:ext cx="2439452" cy="4336804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029" y="1240762"/>
            <a:ext cx="2439453" cy="4336804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089" y="2328648"/>
            <a:ext cx="2439452" cy="4336804"/>
          </a:xfrm>
          <a:prstGeom prst="rect">
            <a:avLst/>
          </a:prstGeom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0" y="0"/>
            <a:ext cx="463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Sejenis</a:t>
            </a:r>
            <a:r>
              <a:rPr lang="en-US" i="1" dirty="0" smtClean="0"/>
              <a:t>: Drawer Navigation, Tiles Navigation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5586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Bottom Navigation</a:t>
            </a:r>
            <a:r>
              <a:rPr lang="en-US" dirty="0"/>
              <a:t/>
            </a:r>
            <a:br>
              <a:rPr lang="en-US" dirty="0"/>
            </a:br>
            <a:r>
              <a:rPr lang="en-US" sz="3000" dirty="0" smtClean="0"/>
              <a:t>First Milestone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Buka</a:t>
            </a:r>
            <a:r>
              <a:rPr lang="en-US" dirty="0" smtClean="0"/>
              <a:t> Android Studio</a:t>
            </a:r>
          </a:p>
          <a:p>
            <a:r>
              <a:rPr lang="en-US" dirty="0" smtClean="0"/>
              <a:t>“Start a new Android Studio project”</a:t>
            </a:r>
          </a:p>
          <a:p>
            <a:r>
              <a:rPr lang="en-US" dirty="0" smtClean="0"/>
              <a:t>Isi “Application Name” </a:t>
            </a:r>
            <a:r>
              <a:rPr lang="en-US" dirty="0" smtClean="0">
                <a:sym typeface="Wingdings"/>
              </a:rPr>
              <a:t> ”Next”</a:t>
            </a:r>
            <a:endParaRPr lang="en-US" dirty="0" smtClean="0"/>
          </a:p>
          <a:p>
            <a:r>
              <a:rPr lang="en-US" dirty="0" err="1" smtClean="0"/>
              <a:t>Centang</a:t>
            </a:r>
            <a:r>
              <a:rPr lang="en-US" dirty="0" smtClean="0"/>
              <a:t> “Phone and Tablet”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pilih</a:t>
            </a:r>
            <a:r>
              <a:rPr lang="en-US" dirty="0" smtClean="0"/>
              <a:t> ”API 14: Android 4.0” </a:t>
            </a:r>
            <a:r>
              <a:rPr lang="en-US" dirty="0" smtClean="0">
                <a:sym typeface="Wingdings"/>
              </a:rPr>
              <a:t> “Next”</a:t>
            </a:r>
            <a:endParaRPr lang="en-US" dirty="0" smtClean="0"/>
          </a:p>
          <a:p>
            <a:r>
              <a:rPr lang="en-US" dirty="0" err="1" smtClean="0"/>
              <a:t>Pilih</a:t>
            </a:r>
            <a:r>
              <a:rPr lang="en-US" dirty="0" smtClean="0"/>
              <a:t> ”Bottom Navigation Activity” </a:t>
            </a:r>
            <a:r>
              <a:rPr lang="en-US" dirty="0" smtClean="0">
                <a:sym typeface="Wingdings"/>
              </a:rPr>
              <a:t> “Next”</a:t>
            </a:r>
          </a:p>
          <a:p>
            <a:r>
              <a:rPr lang="en-US" dirty="0" err="1" smtClean="0">
                <a:sym typeface="Wingdings"/>
              </a:rPr>
              <a:t>Klik</a:t>
            </a:r>
            <a:r>
              <a:rPr lang="en-US" dirty="0" smtClean="0">
                <a:sym typeface="Wingdings"/>
              </a:rPr>
              <a:t> “Finish” </a:t>
            </a:r>
            <a:r>
              <a:rPr lang="en-US" dirty="0" err="1" smtClean="0">
                <a:sym typeface="Wingdings"/>
              </a:rPr>
              <a:t>dan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tunggu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hingga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kode</a:t>
            </a:r>
            <a:r>
              <a:rPr lang="en-US" dirty="0" smtClean="0">
                <a:sym typeface="Wingdings"/>
              </a:rPr>
              <a:t> template </a:t>
            </a:r>
            <a:r>
              <a:rPr lang="en-US" dirty="0" err="1" smtClean="0">
                <a:sym typeface="Wingdings"/>
              </a:rPr>
              <a:t>terbentuk</a:t>
            </a:r>
            <a:r>
              <a:rPr lang="mr-IN" dirty="0" smtClean="0">
                <a:sym typeface="Wingdings"/>
              </a:rPr>
              <a:t>…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Klik</a:t>
            </a:r>
            <a:r>
              <a:rPr lang="en-US" dirty="0" smtClean="0">
                <a:sym typeface="Wingdings"/>
              </a:rPr>
              <a:t> “Sync Now” </a:t>
            </a:r>
            <a:r>
              <a:rPr lang="en-US" dirty="0" err="1" smtClean="0">
                <a:sym typeface="Wingdings"/>
              </a:rPr>
              <a:t>dan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tunggu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hingga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selesai</a:t>
            </a:r>
            <a:r>
              <a:rPr lang="mr-IN" dirty="0" smtClean="0">
                <a:sym typeface="Wingdings"/>
              </a:rPr>
              <a:t>…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Klik</a:t>
            </a:r>
            <a:r>
              <a:rPr lang="en-US" dirty="0" smtClean="0">
                <a:sym typeface="Wingdings"/>
              </a:rPr>
              <a:t> “Run ‘app’” </a:t>
            </a:r>
            <a:r>
              <a:rPr lang="en-US" dirty="0" err="1" smtClean="0">
                <a:sym typeface="Wingdings"/>
              </a:rPr>
              <a:t>dan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pilih</a:t>
            </a:r>
            <a:r>
              <a:rPr lang="en-US" dirty="0" smtClean="0">
                <a:sym typeface="Wingdings"/>
              </a:rPr>
              <a:t> AVD yang </a:t>
            </a:r>
            <a:r>
              <a:rPr lang="en-US" dirty="0" err="1" smtClean="0">
                <a:sym typeface="Wingdings"/>
              </a:rPr>
              <a:t>telah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dibuat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tadi</a:t>
            </a:r>
            <a:endParaRPr lang="en-US" dirty="0" smtClean="0">
              <a:sym typeface="Wingdings"/>
            </a:endParaRPr>
          </a:p>
          <a:p>
            <a:r>
              <a:rPr lang="en-US" dirty="0" err="1" smtClean="0">
                <a:sym typeface="Wingdings"/>
              </a:rPr>
              <a:t>Tunggu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hingga</a:t>
            </a:r>
            <a:r>
              <a:rPr lang="en-US" dirty="0" smtClean="0">
                <a:sym typeface="Wingdings"/>
              </a:rPr>
              <a:t> AVD </a:t>
            </a:r>
            <a:r>
              <a:rPr lang="en-US" dirty="0" err="1" smtClean="0">
                <a:sym typeface="Wingdings"/>
              </a:rPr>
              <a:t>berjalan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dan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aplikasi</a:t>
            </a:r>
            <a:r>
              <a:rPr lang="en-US" dirty="0" smtClean="0">
                <a:sym typeface="Wingdings"/>
              </a:rPr>
              <a:t> </a:t>
            </a:r>
            <a:r>
              <a:rPr lang="en-US" dirty="0" err="1" smtClean="0">
                <a:sym typeface="Wingdings"/>
              </a:rPr>
              <a:t>terpasang</a:t>
            </a:r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9950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2892</TotalTime>
  <Words>1277</Words>
  <Application>Microsoft Macintosh PowerPoint</Application>
  <PresentationFormat>Widescreen</PresentationFormat>
  <Paragraphs>171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Mangal</vt:lpstr>
      <vt:lpstr>Rockwell</vt:lpstr>
      <vt:lpstr>Rockwell Condensed</vt:lpstr>
      <vt:lpstr>Rockwell Extra Bold</vt:lpstr>
      <vt:lpstr>Wingdings</vt:lpstr>
      <vt:lpstr>Wood Type</vt:lpstr>
      <vt:lpstr>WorkShop PRAKOM Kementerian Perhubungan Republik Indonesia</vt:lpstr>
      <vt:lpstr>PowerPoint Presentation</vt:lpstr>
      <vt:lpstr>Mengapa Android?</vt:lpstr>
      <vt:lpstr>Komponen Utama Android</vt:lpstr>
      <vt:lpstr>Komponen Tambahan Android</vt:lpstr>
      <vt:lpstr>Kebutuhan</vt:lpstr>
      <vt:lpstr>Implementasi</vt:lpstr>
      <vt:lpstr>Bottom Navigation</vt:lpstr>
      <vt:lpstr>Bottom Navigation First Milestone</vt:lpstr>
      <vt:lpstr>Bottom Navigation Expectation</vt:lpstr>
      <vt:lpstr>Bottom Navigation Fragments</vt:lpstr>
      <vt:lpstr>Bottom Navigation Xml Layouting</vt:lpstr>
      <vt:lpstr>PowerPoint Presentation</vt:lpstr>
      <vt:lpstr>Google Maps Api Preparation</vt:lpstr>
      <vt:lpstr>Google Maps Api Map &amp; Marker</vt:lpstr>
      <vt:lpstr>Google Maps Api My Location</vt:lpstr>
      <vt:lpstr>Google Maps Api Geocoding</vt:lpstr>
      <vt:lpstr>PowerPoint Presentation</vt:lpstr>
      <vt:lpstr>Recycler View Preparation</vt:lpstr>
      <vt:lpstr>Recycler View Modelling</vt:lpstr>
      <vt:lpstr>Recycler View Adapter</vt:lpstr>
      <vt:lpstr>Recycler View Dummy Datas</vt:lpstr>
      <vt:lpstr>PowerPoint Presentation</vt:lpstr>
      <vt:lpstr>Room Preparation</vt:lpstr>
      <vt:lpstr>Room Implementation</vt:lpstr>
      <vt:lpstr>Room Connecting with app</vt:lpstr>
      <vt:lpstr>Room Form</vt:lpstr>
      <vt:lpstr>Room InsertING &amp; SelectING</vt:lpstr>
      <vt:lpstr>Room sorting &amp; Deletion</vt:lpstr>
      <vt:lpstr>Room Updating</vt:lpstr>
      <vt:lpstr>Room Selecting with Query</vt:lpstr>
      <vt:lpstr>PowerPoint Presentation</vt:lpstr>
      <vt:lpstr>Signing Apk Create Key &amp; SIGNING APK</vt:lpstr>
      <vt:lpstr>Signing Apk Build Variant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Terimakasih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Rizky Habibi</dc:creator>
  <cp:lastModifiedBy>Muhammad Rizky Habibi</cp:lastModifiedBy>
  <cp:revision>99</cp:revision>
  <dcterms:created xsi:type="dcterms:W3CDTF">2017-09-16T06:47:51Z</dcterms:created>
  <dcterms:modified xsi:type="dcterms:W3CDTF">2017-10-12T01:04:08Z</dcterms:modified>
</cp:coreProperties>
</file>